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0599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9369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7851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8098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9297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9518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4222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1336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371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0333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3/28/2018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1559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ichange.gov.g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oz.gov.g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yscozurgeti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400" b="1" dirty="0"/>
              <a:t>„ელექტრონული მექანიზმები ღია თვითმმართველობისათვის“ 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2208607"/>
          </a:xfrm>
        </p:spPr>
        <p:txBody>
          <a:bodyPr/>
          <a:lstStyle/>
          <a:p>
            <a:endParaRPr lang="ka-GE" dirty="0"/>
          </a:p>
          <a:p>
            <a:r>
              <a:rPr lang="ka-GE" sz="3200" dirty="0"/>
              <a:t>ოზურგეთის ახალგაზრდა მეცნიერთა კლუბი</a:t>
            </a:r>
          </a:p>
          <a:p>
            <a:endParaRPr lang="ka-GE" dirty="0"/>
          </a:p>
          <a:p>
            <a:pPr algn="ctr"/>
            <a:r>
              <a:rPr lang="ka-GE" dirty="0"/>
              <a:t>ოზურგეთი, </a:t>
            </a:r>
            <a:r>
              <a:rPr lang="en-US" dirty="0"/>
              <a:t>2018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614" y="167368"/>
            <a:ext cx="2209800" cy="1733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123437"/>
            <a:ext cx="1476213" cy="1777481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67B7B5-B05A-480C-A5B0-6778204172CF}"/>
              </a:ext>
            </a:extLst>
          </p:cNvPr>
          <p:cNvSpPr txBox="1">
            <a:spLocks/>
          </p:cNvSpPr>
          <p:nvPr/>
        </p:nvSpPr>
        <p:spPr>
          <a:xfrm>
            <a:off x="3927921" y="3659326"/>
            <a:ext cx="6052842" cy="489980"/>
          </a:xfrm>
          <a:prstGeom prst="rect">
            <a:avLst/>
          </a:prstGeom>
        </p:spPr>
        <p:txBody>
          <a:bodyPr vert="horz" lIns="91440" tIns="91440" rIns="91440" bIns="9144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ka-GE"/>
              <a:t>201</a:t>
            </a:r>
            <a:r>
              <a:rPr lang="en-US"/>
              <a:t>8</a:t>
            </a:r>
            <a:r>
              <a:rPr lang="ka-GE"/>
              <a:t> წლის 15 მარტი - 2019 წლის 15 თებერვალი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248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895" y="804519"/>
            <a:ext cx="10174960" cy="1049235"/>
          </a:xfrm>
        </p:spPr>
        <p:txBody>
          <a:bodyPr/>
          <a:lstStyle/>
          <a:p>
            <a:r>
              <a:rPr lang="en-US" b="1" dirty="0" err="1"/>
              <a:t>პროექტის</a:t>
            </a:r>
            <a:r>
              <a:rPr lang="en-US" b="1" dirty="0"/>
              <a:t> </a:t>
            </a:r>
            <a:r>
              <a:rPr lang="en-US" b="1" dirty="0" err="1"/>
              <a:t>მიზანი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257" y="2011680"/>
            <a:ext cx="7841000" cy="3906042"/>
          </a:xfrm>
        </p:spPr>
        <p:txBody>
          <a:bodyPr>
            <a:normAutofit lnSpcReduction="10000"/>
          </a:bodyPr>
          <a:lstStyle/>
          <a:p>
            <a:r>
              <a:rPr lang="ka-GE" sz="3200" dirty="0"/>
              <a:t>პროექტის მიზანია ოზურგეთისა და ლანჩხუთის მუნიციპალიტეტებში სამოქალაქო ჩართულობის ახალი მექანიზმების დანერგვა, ადგილობრივ დონეზე გადაწყვეტილების მიღების პროცესში მოქალაქეთა მონაწილეობის გასაზრდელად.</a:t>
            </a:r>
            <a:endParaRPr lang="en-US" sz="3200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CDC54-CB14-4A87-A2EC-F926C589C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8275" y="2217851"/>
            <a:ext cx="2979816" cy="211174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591330-E692-464D-B9FB-66D12198C2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67" y="6184182"/>
            <a:ext cx="774924" cy="6079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43B5A9-4EF2-4586-A598-B6779613C3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79" y="6184182"/>
            <a:ext cx="504878" cy="60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93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52B2E-81E7-4972-A2AF-95F6F2C6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23" y="804519"/>
            <a:ext cx="10459631" cy="1049235"/>
          </a:xfrm>
        </p:spPr>
        <p:txBody>
          <a:bodyPr/>
          <a:lstStyle/>
          <a:p>
            <a:r>
              <a:rPr lang="ka-GE" b="1" dirty="0"/>
              <a:t>პროექტის ამოცანები: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3158D-B58E-4272-86C4-C6E0FA20A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367" y="2015732"/>
            <a:ext cx="10347488" cy="3450613"/>
          </a:xfrm>
        </p:spPr>
        <p:txBody>
          <a:bodyPr>
            <a:normAutofit lnSpcReduction="10000"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ka-GE" dirty="0"/>
              <a:t>ოზურგეთის მუნიციპალიტეტის საკრებულოში ელექტრონული პეტიციის მდგრადი მექანიზმების დანერგვა, საკრებულოს ოფიციალურ ვებ.გვერდზე შესაბამისი ოპციების დამატებით და ნორმატიული მხარდაჭერით. </a:t>
            </a:r>
            <a:endParaRPr lang="en-US" dirty="0"/>
          </a:p>
          <a:p>
            <a:pPr marL="457200" lvl="0" indent="-457200" algn="just">
              <a:buFont typeface="+mj-lt"/>
              <a:buAutoNum type="arabicPeriod"/>
            </a:pPr>
            <a:r>
              <a:rPr lang="ka-GE" dirty="0"/>
              <a:t>ლანჩხუთის მუნიციპალიტეტში მოსახლოებისთვის გაწეული სერვისების შეფასების და მოსახლეობის კმაყოფილების ხარისხის გაზომვის სისტემის დანერგვა.</a:t>
            </a:r>
            <a:endParaRPr lang="en-US" dirty="0"/>
          </a:p>
          <a:p>
            <a:pPr marL="457200" lvl="0" indent="-457200" algn="just">
              <a:buFont typeface="+mj-lt"/>
              <a:buAutoNum type="arabicPeriod"/>
            </a:pPr>
            <a:r>
              <a:rPr lang="ka-GE" dirty="0"/>
              <a:t>საჯარო ინფორმაციის ხელმისაწვდომობის გაზრდა ინფოგრაფიკების მომზადების და გავრცელების გზით პორტალ www.guria.ge-ის და ადგილობრივი გაზეთებში ჩანართების სახით.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557D94-F43E-4860-B187-0AC7D9AEB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203528"/>
            <a:ext cx="2406629" cy="1504143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304F2D-AE85-49F1-9A81-FE1A3FCC97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67" y="6184182"/>
            <a:ext cx="774924" cy="6079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C11087-52FA-4877-AFE4-E3C6C6A9C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79" y="6184182"/>
            <a:ext cx="504878" cy="60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5073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E9905-2CB1-4F72-B3B1-51DF8C07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57" y="804519"/>
            <a:ext cx="10252597" cy="1049235"/>
          </a:xfrm>
        </p:spPr>
        <p:txBody>
          <a:bodyPr/>
          <a:lstStyle/>
          <a:p>
            <a:r>
              <a:rPr lang="en-US" b="1" dirty="0"/>
              <a:t>I </a:t>
            </a:r>
            <a:r>
              <a:rPr lang="ka-GE" b="1" dirty="0"/>
              <a:t>ამოცანის ძირითადი შედეგები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02DD7-118D-4545-90A4-0DE76EF8D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809" y="2015732"/>
            <a:ext cx="9942046" cy="3450613"/>
          </a:xfrm>
        </p:spPr>
        <p:txBody>
          <a:bodyPr>
            <a:normAutofit/>
          </a:bodyPr>
          <a:lstStyle/>
          <a:p>
            <a:r>
              <a:rPr lang="ka-GE" dirty="0"/>
              <a:t>პროექტის</a:t>
            </a:r>
            <a:r>
              <a:rPr lang="en-US" dirty="0"/>
              <a:t> </a:t>
            </a:r>
            <a:r>
              <a:rPr lang="ka-GE" dirty="0"/>
              <a:t>მიხედვით განხორციელდება ცენტრალური ხელისუფლების დონეზე არსებული ღია მმართველობის კარგი გამოცდილების გადმოტანა ადგილობრივი თვითმმართველობის დონეზე. ელექტრონული პეტიციების პორტალი  </a:t>
            </a:r>
            <a:r>
              <a:rPr lang="ka-GE" u="sng" dirty="0">
                <a:hlinkClick r:id="rId2"/>
              </a:rPr>
              <a:t>ichange.gov.ge</a:t>
            </a:r>
            <a:r>
              <a:rPr lang="ka-GE" dirty="0"/>
              <a:t> საქართველოს მთავრობის პროექტია, რომელიც ღია მმართველობის პარტნიორობის (OGP) ფარგლებში, 2017 წლის გაზაფხულიდან მოქმედებს. </a:t>
            </a:r>
            <a:endParaRPr lang="en-US" dirty="0"/>
          </a:p>
          <a:p>
            <a:r>
              <a:rPr lang="ka-GE" dirty="0">
                <a:ea typeface="Times New Roman" panose="02020603050405020304" pitchFamily="18" charset="0"/>
                <a:cs typeface="Times New Roman" panose="02020603050405020304" pitchFamily="18" charset="0"/>
              </a:rPr>
              <a:t>მუნიციპალიტეტის საკრებულომ თავის დებულებაში უნდა შეიტანოს ცვლილება მოსახლეობის მიერ პეტიციის ელექტრონული გზით წარმოდგენის უფლების შესახებ.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262CF4-F39A-4EB7-94F9-82A1C60E6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4386" y="65904"/>
            <a:ext cx="2711570" cy="1691603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37D3C1-E0E0-42EC-8AF8-B88E4CE452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67" y="6184182"/>
            <a:ext cx="774924" cy="6079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EEFAD5-01A1-4169-8AC5-BCACA5C22F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79" y="6184182"/>
            <a:ext cx="504878" cy="60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3787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69" y="804519"/>
            <a:ext cx="10640786" cy="1049235"/>
          </a:xfrm>
        </p:spPr>
        <p:txBody>
          <a:bodyPr/>
          <a:lstStyle/>
          <a:p>
            <a:r>
              <a:rPr lang="ka-GE" b="1" dirty="0"/>
              <a:t>აქტივობები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060" y="1984074"/>
            <a:ext cx="10895163" cy="4132053"/>
          </a:xfrm>
        </p:spPr>
        <p:txBody>
          <a:bodyPr>
            <a:normAutofit/>
          </a:bodyPr>
          <a:lstStyle/>
          <a:p>
            <a:pPr algn="just"/>
            <a:r>
              <a:rPr lang="ka-GE" dirty="0"/>
              <a:t>ჩვენ მიერ განხორციელდება ელექტრონული პეტიციის მოდულის ინტეგრირება საკრებულოს ოფიციალურ ვებ.გვერდზე </a:t>
            </a:r>
            <a:r>
              <a:rPr lang="ka-GE" u="sng" dirty="0">
                <a:hlinkClick r:id="rId2"/>
              </a:rPr>
              <a:t>www.oz.gov.ge</a:t>
            </a:r>
            <a:r>
              <a:rPr lang="ka-GE" dirty="0"/>
              <a:t>. </a:t>
            </a:r>
          </a:p>
          <a:p>
            <a:pPr algn="just"/>
            <a:r>
              <a:rPr lang="ka-GE" dirty="0"/>
              <a:t>მუნიციპალიტეტის თვითმმართველობის აპარატის  თანამშრომლებს ჩაუტარდებათ ტრენინგი ელექტრნული პეტიციის სისტემის მუშაობის საკითხებზე.</a:t>
            </a:r>
            <a:endParaRPr lang="en-US" dirty="0"/>
          </a:p>
          <a:p>
            <a:pPr algn="just"/>
            <a:r>
              <a:rPr lang="ka-GE" dirty="0"/>
              <a:t>შექმნილი რესურსის პოპულარიზაციის მიზნით მოეწყობა შეხვედრები ოზურგეთის მუნიციპალიტეტის 29 ტერიტრიულ ერთეულში. </a:t>
            </a:r>
            <a:endParaRPr lang="en-US" dirty="0"/>
          </a:p>
          <a:p>
            <a:pPr algn="just"/>
            <a:r>
              <a:rPr lang="ka-GE" dirty="0"/>
              <a:t>საკრებულოს შესაბამის კომისიებთან თანამშრომლობით მოხდება  ელექტრონული პეტიციის ნომატიული ბაზის მომზადება და ოზურგეთის მუნიციპალიტეტის საკრებულოში მისი წარდგენა განსახილველად.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70883E-B346-4167-814A-F5F1D21F8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4454" y="186880"/>
            <a:ext cx="2597546" cy="1572909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9C0BC7-C18E-4E1A-BC52-01FB0116D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67" y="6184182"/>
            <a:ext cx="774924" cy="6079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6AEEB3-E404-4762-AE19-B9CECA4D02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79" y="6184182"/>
            <a:ext cx="504878" cy="60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441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EB9AD3-ABE7-4033-B6F9-F3310752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120" y="690112"/>
            <a:ext cx="7444597" cy="976413"/>
          </a:xfrm>
        </p:spPr>
        <p:txBody>
          <a:bodyPr/>
          <a:lstStyle/>
          <a:p>
            <a:pPr algn="ctr"/>
            <a:r>
              <a:rPr lang="ka-GE" b="1" dirty="0"/>
              <a:t>მადლობთ ყურადღებისათვის!</a:t>
            </a:r>
            <a:endParaRPr lang="en-US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DE7F2B-40F5-4903-B0FD-B9F5E51A7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3505200"/>
            <a:ext cx="4495800" cy="11821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hlinkClick r:id="rId2"/>
              </a:rPr>
              <a:t>yscozurgeti@gmail.com</a:t>
            </a:r>
            <a:endParaRPr lang="ka-GE" sz="2400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D0684D0-94EF-4B71-BF8B-652E468432A7}"/>
              </a:ext>
            </a:extLst>
          </p:cNvPr>
          <p:cNvSpPr txBox="1">
            <a:spLocks/>
          </p:cNvSpPr>
          <p:nvPr/>
        </p:nvSpPr>
        <p:spPr>
          <a:xfrm>
            <a:off x="152401" y="2424023"/>
            <a:ext cx="8655502" cy="86290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941832" indent="-457200">
              <a:buFont typeface="Arial" panose="020B0604020202020204" pitchFamily="34" charset="0"/>
              <a:buChar char="•"/>
            </a:pPr>
            <a:r>
              <a:rPr lang="ka-GE" sz="2800" dirty="0">
                <a:solidFill>
                  <a:schemeClr val="tx1"/>
                </a:solidFill>
              </a:rPr>
              <a:t>ოზურგეთის ახალგაზრდა მეცნიერთა კლუბი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55CC09-66C2-4B7A-8C90-EF442CED3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630" y="3429000"/>
            <a:ext cx="3306998" cy="204402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AA89437-B521-41D7-96C8-AA72982575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3167" y="6184182"/>
            <a:ext cx="774924" cy="6079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9D5E90C-E066-41F6-900E-393C90C879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79" y="6184182"/>
            <a:ext cx="504878" cy="60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4323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75</TotalTime>
  <Words>229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Sylfaen</vt:lpstr>
      <vt:lpstr>Times New Roman</vt:lpstr>
      <vt:lpstr>Gallery</vt:lpstr>
      <vt:lpstr>„ელექტრონული მექანიზმები ღია თვითმმართველობისათვის“ </vt:lpstr>
      <vt:lpstr>პროექტის მიზანი</vt:lpstr>
      <vt:lpstr>პროექტის ამოცანები: </vt:lpstr>
      <vt:lpstr>I ამოცანის ძირითადი შედეგები</vt:lpstr>
      <vt:lpstr>აქტივობები</vt:lpstr>
      <vt:lpstr>მადლობთ ყურადღებისათვის!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„ინფორმირების სისტემის ამოქმედება, თვითმმართველობის პროცესში მოქალაქეთა ჩართულობის უზრუნველსაყოფად“</dc:title>
  <dc:creator>levan mzhavanadze</dc:creator>
  <cp:lastModifiedBy>Levan</cp:lastModifiedBy>
  <cp:revision>12</cp:revision>
  <dcterms:created xsi:type="dcterms:W3CDTF">2016-03-15T08:44:48Z</dcterms:created>
  <dcterms:modified xsi:type="dcterms:W3CDTF">2018-03-28T06:50:06Z</dcterms:modified>
</cp:coreProperties>
</file>