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77B17-E6F5-0AAC-3970-E6BE00904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443945-3C54-E84E-75E5-8EE307BD7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6B8F92-EB12-37E8-0AAB-869F3A9E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0361-53E0-4884-8F9A-E25C1CC70B0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9877E8-CBBD-E22C-92CD-96ABE457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9600A-2743-35EE-4520-E046CBE6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1E73-D184-4F5B-B7C7-9CBB3BA9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8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F01CC-C14C-4BF7-CF6A-1B4946FA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FCBA1B-2076-3CB0-BDA3-58E04E997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D1450C-020A-77E3-1ADE-30C8B5ABA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0361-53E0-4884-8F9A-E25C1CC70B0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6934AA-58E4-E3F0-5E05-4ECB4C94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D2311-61F2-12CB-8B47-7B5A8CC9B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1E73-D184-4F5B-B7C7-9CBB3BA9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006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3491D32-E47F-E3A2-41AD-EE3A71B4C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DDB6D2-EBE1-312D-DAAF-E9C6BE6E4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0DBF1E-D7E0-A08B-C5A7-B3140FC71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0361-53E0-4884-8F9A-E25C1CC70B0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5CE239-8E39-5771-F80A-EE20F11A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194494-039D-49C6-280B-E1BFA3F9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1E73-D184-4F5B-B7C7-9CBB3BA9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92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1E9E5-5E66-CEC1-0CB8-DB365CBB9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E01BB0-683F-15A9-BFCB-4CA1187E1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B8AB3E-9C74-69D3-FDE4-0A39ED7BB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0361-53E0-4884-8F9A-E25C1CC70B0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561CE9-55FB-2741-1654-A916C423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FFFF4-EC67-77DD-8B49-0AB73C16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1E73-D184-4F5B-B7C7-9CBB3BA9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46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A475A-628E-DA1E-5131-590B00A6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1F76AC-55C2-8D83-9EAC-FAD30E7E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E4F4A-1BF1-2B96-BA96-FA54DE4B4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0361-53E0-4884-8F9A-E25C1CC70B0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B6BCB1-7303-1638-39B2-DD4D7C23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90A24-042E-D44E-AE58-A9ED4B13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1E73-D184-4F5B-B7C7-9CBB3BA9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2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460CF-EDE9-94A3-2431-32DA6FD6F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1FDD19-3ACF-397D-FE73-170B4F607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473550-7911-8DE0-76DA-F716CF88F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11F460-0A6B-39D2-0470-C35EA47E0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0361-53E0-4884-8F9A-E25C1CC70B0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117470-A5B0-00F9-5C94-9F8F463F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7CBA4D-9A2E-8EFF-3A99-FFA4CF5A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1E73-D184-4F5B-B7C7-9CBB3BA9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29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31730-F4FB-02DB-1C9E-89AA4DC7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7F0915-F805-2542-E1BC-E30140A63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4FA09F-AA69-70DE-284D-413A90B53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1ED86E-F683-EAD1-0013-7EE854CD8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01D045-FD28-CBC1-9679-3CD8B69C0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9E40B3-E1E4-BE91-C424-E720B02F7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0361-53E0-4884-8F9A-E25C1CC70B0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35446AC-1D9D-750A-7F51-3F4A0ED9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54618E-54D9-1465-40F4-8484BDE0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1E73-D184-4F5B-B7C7-9CBB3BA9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34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39525-0AED-31DD-09B8-28480D52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C6B36-97F1-FE0C-64A8-7988F89E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0361-53E0-4884-8F9A-E25C1CC70B0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9807E0-1B9F-C15C-0708-C3D4D7C96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4749AE-6A6A-E643-51E8-C299D64F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1E73-D184-4F5B-B7C7-9CBB3BA9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56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FB784CA-F04F-5A0E-BDD9-72E67E5A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0361-53E0-4884-8F9A-E25C1CC70B0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52AC89-C9EA-0F34-4760-3C889E22F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DF9B08-FCDB-BE8F-6541-C6BC01D7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1E73-D184-4F5B-B7C7-9CBB3BA9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33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4F1DA7-F2A0-A383-0F42-04A348855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52EC71-4DE8-F098-342A-66F57DCD0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5323F5-470C-4164-41CE-79CCC3362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B5A945-04F5-7CB5-C291-251BB855B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0361-53E0-4884-8F9A-E25C1CC70B0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A286C8-05FE-A02E-E3E0-ACBFB5A4C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CE9904-E7DB-4327-49FF-D7C00858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1E73-D184-4F5B-B7C7-9CBB3BA9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564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96591-4163-DB7D-91C3-76FED0C35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C1B4A8-C6A6-79F0-A1AE-C76B0D1B4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856993-36A2-6716-4A52-8B064FBB3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7019F3-FEBC-FA35-CCA4-9E7B3BD7B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0361-53E0-4884-8F9A-E25C1CC70B0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02A476-81E5-A5DE-8E41-4C69FFBAF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AD43BA-2365-96EC-C57B-F59E76001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1E73-D184-4F5B-B7C7-9CBB3BA9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196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09910-5431-0693-D735-F9EC82156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9122DA-8249-36F4-F400-35719AEAE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180044-44D4-CE5C-9859-7FD757332A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30361-53E0-4884-8F9A-E25C1CC70B0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37FB48-FA05-B4CD-C8F9-D0F8491F3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2C017-6FB5-3E34-B799-88FF171CF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01E73-D184-4F5B-B7C7-9CBB3BA9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6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00E7D2-EAF3-6B63-3D40-E037ADE09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929" cy="6858000"/>
          </a:xfrm>
          <a:prstGeom prst="rect">
            <a:avLst/>
          </a:prstGeom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2600E7D2-EAF3-6B63-3D40-E037ADE09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9" y="0"/>
            <a:ext cx="12195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44257E-F1BF-2963-852A-9D71E8F7A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"/>
            <a:ext cx="12191999" cy="685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4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3EE917-B741-CEE3-543B-38B3F3582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99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2597B1-D773-C3DA-BF04-EB9837098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"/>
            <a:ext cx="12192000" cy="685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39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C282A6-8E73-8781-DE5F-DF3DA4923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4" y="0"/>
            <a:ext cx="12195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1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B6790C-5165-5C4F-7061-0A1E0CD21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4" y="0"/>
            <a:ext cx="12195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58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7445C7-7F7D-C159-D7FA-CF4085D2F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"/>
            <a:ext cx="12193965" cy="68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4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F8FE4B-E201-D9CE-240D-36169320E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20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1A54AB-780F-A2FA-BDA0-ACC8835D0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4" y="0"/>
            <a:ext cx="12193963" cy="68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99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1D82A1-4ADA-1007-A3BF-372129FB8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"/>
            <a:ext cx="12193965" cy="68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235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chanturia gio</dc:creator>
  <cp:lastModifiedBy>home</cp:lastModifiedBy>
  <cp:revision>2</cp:revision>
  <dcterms:created xsi:type="dcterms:W3CDTF">2024-06-05T08:46:03Z</dcterms:created>
  <dcterms:modified xsi:type="dcterms:W3CDTF">2024-11-18T11:57:08Z</dcterms:modified>
</cp:coreProperties>
</file>