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Lst>
  <p:notesMasterIdLst>
    <p:notesMasterId r:id="rId16"/>
  </p:notesMasterIdLst>
  <p:sldIdLst>
    <p:sldId id="259" r:id="rId5"/>
    <p:sldId id="260" r:id="rId6"/>
    <p:sldId id="261" r:id="rId7"/>
    <p:sldId id="262" r:id="rId8"/>
    <p:sldId id="274" r:id="rId9"/>
    <p:sldId id="272" r:id="rId10"/>
    <p:sldId id="270" r:id="rId11"/>
    <p:sldId id="273" r:id="rId12"/>
    <p:sldId id="271" r:id="rId13"/>
    <p:sldId id="266" r:id="rId14"/>
    <p:sldId id="267" r:id="rId15"/>
  </p:sldIdLst>
  <p:sldSz cx="12192000" cy="6858000"/>
  <p:notesSz cx="9928225" cy="6797675"/>
  <p:embeddedFontLst>
    <p:embeddedFont>
      <p:font typeface="Montserrat Light" charset="0"/>
      <p:regular r:id="rId17"/>
      <p:bold r:id="rId18"/>
      <p:italic r:id="rId19"/>
      <p:boldItalic r:id="rId20"/>
    </p:embeddedFont>
    <p:embeddedFont>
      <p:font typeface="Montserrat" charset="0"/>
      <p:regular r:id="rId21"/>
      <p:bold r:id="rId22"/>
      <p:italic r:id="rId23"/>
      <p:boldItalic r:id="rId24"/>
    </p:embeddedFont>
    <p:embeddedFont>
      <p:font typeface="Proxima Nova" charset="0"/>
      <p:regular r:id="rId25"/>
      <p:bold r:id="rId26"/>
      <p:italic r:id="rId27"/>
      <p:boldItalic r:id="rId28"/>
    </p:embeddedFont>
    <p:embeddedFont>
      <p:font typeface="Poppins SemiBold" charset="0"/>
      <p:regular r:id="rId29"/>
      <p:bold r:id="rId30"/>
      <p:italic r:id="rId31"/>
      <p:boldItalic r:id="rId32"/>
    </p:embeddedFont>
    <p:embeddedFont>
      <p:font typeface="Poppins" charset="0"/>
      <p:regular r:id="rId33"/>
      <p:bold r:id="rId34"/>
      <p:italic r:id="rId35"/>
      <p:boldItalic r:id="rId36"/>
    </p:embeddedFont>
    <p:embeddedFont>
      <p:font typeface="Calibri" pitchFamily="34" charset="0"/>
      <p:regular r:id="rId37"/>
      <p:bold r:id="rId38"/>
      <p:italic r:id="rId39"/>
      <p:boldItalic r:id="rId40"/>
    </p:embeddedFont>
    <p:embeddedFont>
      <p:font typeface="Trebuchet MS" pitchFamily="34" charset="0"/>
      <p:regular r:id="rId41"/>
      <p:bold r:id="rId42"/>
      <p:italic r:id="rId43"/>
      <p:boldItalic r:id="rId44"/>
    </p:embeddedFont>
    <p:embeddedFont>
      <p:font typeface="Montserrat Black" charset="0"/>
      <p:bold r:id="rId45"/>
      <p:boldItalic r:id="rId46"/>
    </p:embeddedFont>
    <p:embeddedFont>
      <p:font typeface="Montserrat SemiBold"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gvK8C/UvAGEbtxs713mJ6oGCeHc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A96BFD-71EC-46CB-9FF5-BB83815E9404}" v="52" dt="2022-11-14T11:09:47.880"/>
  </p1510:revLst>
</p1510:revInfo>
</file>

<file path=ppt/tableStyles.xml><?xml version="1.0" encoding="utf-8"?>
<a:tblStyleLst xmlns:a="http://schemas.openxmlformats.org/drawingml/2006/main" def="{33655538-9D04-4DF0-8FCD-A55147EC4C71}">
  <a:tblStyle styleId="{33655538-9D04-4DF0-8FCD-A55147EC4C7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14" d="100"/>
          <a:sy n="114" d="100"/>
        </p:scale>
        <p:origin x="-35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font" Target="fonts/font23.fntdata"/><Relationship Id="rId21" Type="http://schemas.openxmlformats.org/officeDocument/2006/relationships/font" Target="fonts/font5.fntdata"/><Relationship Id="rId34" Type="http://schemas.openxmlformats.org/officeDocument/2006/relationships/font" Target="fonts/font18.fntdata"/><Relationship Id="rId42" Type="http://schemas.openxmlformats.org/officeDocument/2006/relationships/font" Target="fonts/font26.fntdata"/><Relationship Id="rId47" Type="http://schemas.openxmlformats.org/officeDocument/2006/relationships/font" Target="fonts/font31.fntdata"/><Relationship Id="rId50" Type="http://schemas.openxmlformats.org/officeDocument/2006/relationships/font" Target="fonts/font34.fntdata"/><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font" Target="fonts/font22.fntdata"/><Relationship Id="rId46" Type="http://schemas.openxmlformats.org/officeDocument/2006/relationships/font" Target="fonts/font30.fntdata"/><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41" Type="http://schemas.openxmlformats.org/officeDocument/2006/relationships/font" Target="fonts/font25.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font" Target="fonts/font21.fntdata"/><Relationship Id="rId40" Type="http://schemas.openxmlformats.org/officeDocument/2006/relationships/font" Target="fonts/font24.fntdata"/><Relationship Id="rId45" Type="http://schemas.openxmlformats.org/officeDocument/2006/relationships/font" Target="fonts/font29.fntdata"/><Relationship Id="rId53" Type="http://customschemas.google.com/relationships/presentationmetadata" Target="metadata"/><Relationship Id="rId58"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49" Type="http://schemas.openxmlformats.org/officeDocument/2006/relationships/font" Target="fonts/font33.fntdata"/><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3.fntdata"/><Relationship Id="rId31" Type="http://schemas.openxmlformats.org/officeDocument/2006/relationships/font" Target="fonts/font15.fntdata"/><Relationship Id="rId44" Type="http://schemas.openxmlformats.org/officeDocument/2006/relationships/font" Target="fonts/font2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43" Type="http://schemas.openxmlformats.org/officeDocument/2006/relationships/font" Target="fonts/font27.fntdata"/><Relationship Id="rId48" Type="http://schemas.openxmlformats.org/officeDocument/2006/relationships/font" Target="fonts/font32.fntdata"/><Relationship Id="rId56"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p:nvPr/>
        </p:nvSpPr>
        <p:spPr>
          <a:xfrm>
            <a:off x="0" y="5288332"/>
            <a:ext cx="9925928" cy="1509344"/>
          </a:xfrm>
          <a:prstGeom prst="rect">
            <a:avLst/>
          </a:prstGeom>
          <a:solidFill>
            <a:srgbClr val="F2F2F2"/>
          </a:solidFill>
          <a:ln>
            <a:noFill/>
          </a:ln>
        </p:spPr>
        <p:txBody>
          <a:bodyPr spcFirstLastPara="1" wrap="square" lIns="92475" tIns="46225" rIns="92475" bIns="462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4" name="Google Shape;4;n"/>
          <p:cNvSpPr txBox="1">
            <a:spLocks noGrp="1"/>
          </p:cNvSpPr>
          <p:nvPr>
            <p:ph type="hdr" idx="2"/>
          </p:nvPr>
        </p:nvSpPr>
        <p:spPr>
          <a:xfrm>
            <a:off x="117747" y="2"/>
            <a:ext cx="4184486" cy="341065"/>
          </a:xfrm>
          <a:prstGeom prst="rect">
            <a:avLst/>
          </a:prstGeom>
          <a:noFill/>
          <a:ln>
            <a:noFill/>
          </a:ln>
        </p:spPr>
        <p:txBody>
          <a:bodyPr spcFirstLastPara="1" wrap="square" lIns="92475" tIns="46225" rIns="92475" bIns="46225" anchor="t"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5" name="Google Shape;5;n"/>
          <p:cNvSpPr txBox="1">
            <a:spLocks noGrp="1"/>
          </p:cNvSpPr>
          <p:nvPr>
            <p:ph type="dt" idx="10"/>
          </p:nvPr>
        </p:nvSpPr>
        <p:spPr>
          <a:xfrm>
            <a:off x="5623700" y="2"/>
            <a:ext cx="4186780" cy="341065"/>
          </a:xfrm>
          <a:prstGeom prst="rect">
            <a:avLst/>
          </a:prstGeom>
          <a:noFill/>
          <a:ln>
            <a:noFill/>
          </a:ln>
        </p:spPr>
        <p:txBody>
          <a:bodyPr spcFirstLastPara="1" wrap="square" lIns="92475" tIns="46225" rIns="92475" bIns="46225" anchor="t" anchorCtr="0">
            <a:noAutofit/>
          </a:bodyPr>
          <a:lstStyle>
            <a:lvl1pPr marR="0" lvl="0" algn="r"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6" name="Google Shape;6;n"/>
          <p:cNvSpPr>
            <a:spLocks noGrp="1" noRot="1" noChangeAspect="1"/>
          </p:cNvSpPr>
          <p:nvPr>
            <p:ph type="sldImg" idx="3"/>
          </p:nvPr>
        </p:nvSpPr>
        <p:spPr>
          <a:xfrm>
            <a:off x="554038" y="204788"/>
            <a:ext cx="8820150" cy="49609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7" name="Google Shape;7;n"/>
          <p:cNvSpPr txBox="1">
            <a:spLocks noGrp="1"/>
          </p:cNvSpPr>
          <p:nvPr>
            <p:ph type="body" idx="1"/>
          </p:nvPr>
        </p:nvSpPr>
        <p:spPr>
          <a:xfrm>
            <a:off x="133350" y="5370467"/>
            <a:ext cx="9661527" cy="659636"/>
          </a:xfrm>
          <a:prstGeom prst="rect">
            <a:avLst/>
          </a:prstGeom>
          <a:noFill/>
          <a:ln>
            <a:noFill/>
          </a:ln>
        </p:spPr>
        <p:txBody>
          <a:bodyPr spcFirstLastPara="1" wrap="square" lIns="92475" tIns="46225" rIns="92475" bIns="46225"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Trebuchet MS"/>
                <a:ea typeface="Trebuchet MS"/>
                <a:cs typeface="Trebuchet MS"/>
                <a:sym typeface="Trebuchet MS"/>
              </a:defRPr>
            </a:lvl1pPr>
            <a:lvl2pPr marL="914400" marR="0" lvl="1" indent="-304800" algn="l" rtl="0">
              <a:lnSpc>
                <a:spcPct val="100000"/>
              </a:lnSpc>
              <a:spcBef>
                <a:spcPts val="600"/>
              </a:spcBef>
              <a:spcAft>
                <a:spcPts val="0"/>
              </a:spcAft>
              <a:buClr>
                <a:schemeClr val="dk1"/>
              </a:buClr>
              <a:buSzPts val="1200"/>
              <a:buFont typeface="Arial"/>
              <a:buChar char="•"/>
              <a:defRPr sz="1200" b="0" i="0" u="none" strike="noStrike" cap="none">
                <a:solidFill>
                  <a:schemeClr val="dk1"/>
                </a:solidFill>
                <a:latin typeface="Trebuchet MS"/>
                <a:ea typeface="Trebuchet MS"/>
                <a:cs typeface="Trebuchet MS"/>
                <a:sym typeface="Trebuchet MS"/>
              </a:defRPr>
            </a:lvl2pPr>
            <a:lvl3pPr marL="1371600" marR="0" lvl="2" indent="-304800" algn="l" rtl="0">
              <a:lnSpc>
                <a:spcPct val="100000"/>
              </a:lnSpc>
              <a:spcBef>
                <a:spcPts val="600"/>
              </a:spcBef>
              <a:spcAft>
                <a:spcPts val="0"/>
              </a:spcAft>
              <a:buClr>
                <a:schemeClr val="dk2"/>
              </a:buClr>
              <a:buSzPts val="1200"/>
              <a:buFont typeface="Arial"/>
              <a:buChar char="•"/>
              <a:defRPr sz="1200" b="0" i="0" u="none" strike="noStrike" cap="none">
                <a:solidFill>
                  <a:schemeClr val="dk1"/>
                </a:solidFill>
                <a:latin typeface="Trebuchet MS"/>
                <a:ea typeface="Trebuchet MS"/>
                <a:cs typeface="Trebuchet MS"/>
                <a:sym typeface="Trebuchet MS"/>
              </a:defRPr>
            </a:lvl3pPr>
            <a:lvl4pPr marL="1828800" marR="0" lvl="3" indent="-292100" algn="l" rtl="0">
              <a:lnSpc>
                <a:spcPct val="100000"/>
              </a:lnSpc>
              <a:spcBef>
                <a:spcPts val="600"/>
              </a:spcBef>
              <a:spcAft>
                <a:spcPts val="0"/>
              </a:spcAft>
              <a:buClr>
                <a:schemeClr val="dk1"/>
              </a:buClr>
              <a:buSzPts val="1000"/>
              <a:buFont typeface="Arial"/>
              <a:buChar char="•"/>
              <a:defRPr sz="1000" b="0" i="0" u="none" strike="noStrike" cap="none">
                <a:solidFill>
                  <a:schemeClr val="dk1"/>
                </a:solidFill>
                <a:latin typeface="Trebuchet MS"/>
                <a:ea typeface="Trebuchet MS"/>
                <a:cs typeface="Trebuchet MS"/>
                <a:sym typeface="Trebuchet MS"/>
              </a:defRPr>
            </a:lvl4pPr>
            <a:lvl5pPr marL="2286000" marR="0" lvl="4" indent="-292100" algn="l" rtl="0">
              <a:lnSpc>
                <a:spcPct val="100000"/>
              </a:lnSpc>
              <a:spcBef>
                <a:spcPts val="600"/>
              </a:spcBef>
              <a:spcAft>
                <a:spcPts val="0"/>
              </a:spcAft>
              <a:buClr>
                <a:schemeClr val="dk2"/>
              </a:buClr>
              <a:buSzPts val="1000"/>
              <a:buFont typeface="Arial"/>
              <a:buChar char="•"/>
              <a:defRPr sz="1000" b="0" i="1" u="none" strike="noStrike" cap="none">
                <a:solidFill>
                  <a:schemeClr val="dk1"/>
                </a:solidFill>
                <a:latin typeface="Trebuchet MS"/>
                <a:ea typeface="Trebuchet MS"/>
                <a:cs typeface="Trebuchet MS"/>
                <a:sym typeface="Trebuchet MS"/>
              </a:defRPr>
            </a:lvl5pPr>
            <a:lvl6pPr marL="2743200" marR="0" lvl="5" indent="-228600" algn="l" rtl="0">
              <a:lnSpc>
                <a:spcPct val="100000"/>
              </a:lnSpc>
              <a:spcBef>
                <a:spcPts val="600"/>
              </a:spcBef>
              <a:spcAft>
                <a:spcPts val="0"/>
              </a:spcAft>
              <a:buClr>
                <a:srgbClr val="000000"/>
              </a:buClr>
              <a:buSzPts val="1400"/>
              <a:buFont typeface="Arial"/>
              <a:buNone/>
              <a:defRPr sz="1200" b="0" i="0" u="none" strike="noStrike" cap="none">
                <a:solidFill>
                  <a:schemeClr val="dk1"/>
                </a:solidFill>
                <a:latin typeface="Trebuchet MS"/>
                <a:ea typeface="Trebuchet MS"/>
                <a:cs typeface="Trebuchet MS"/>
                <a:sym typeface="Trebuchet MS"/>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rebuchet MS"/>
                <a:ea typeface="Trebuchet MS"/>
                <a:cs typeface="Trebuchet MS"/>
                <a:sym typeface="Trebuchet MS"/>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rebuchet MS"/>
                <a:ea typeface="Trebuchet MS"/>
                <a:cs typeface="Trebuchet MS"/>
                <a:sym typeface="Trebuchet MS"/>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rebuchet MS"/>
                <a:ea typeface="Trebuchet MS"/>
                <a:cs typeface="Trebuchet MS"/>
                <a:sym typeface="Trebuchet MS"/>
              </a:defRPr>
            </a:lvl9pPr>
          </a:lstStyle>
          <a:p>
            <a:endParaRPr/>
          </a:p>
        </p:txBody>
      </p:sp>
      <p:sp>
        <p:nvSpPr>
          <p:cNvPr id="8" name="Google Shape;8;n"/>
          <p:cNvSpPr txBox="1">
            <a:spLocks noGrp="1"/>
          </p:cNvSpPr>
          <p:nvPr>
            <p:ph type="ftr" idx="11"/>
          </p:nvPr>
        </p:nvSpPr>
        <p:spPr>
          <a:xfrm>
            <a:off x="117747" y="6456613"/>
            <a:ext cx="4184486" cy="341064"/>
          </a:xfrm>
          <a:prstGeom prst="rect">
            <a:avLst/>
          </a:prstGeom>
          <a:noFill/>
          <a:ln>
            <a:noFill/>
          </a:ln>
        </p:spPr>
        <p:txBody>
          <a:bodyPr spcFirstLastPara="1" wrap="square" lIns="92475" tIns="46225" rIns="92475" bIns="46225" anchor="b"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9" name="Google Shape;9;n"/>
          <p:cNvSpPr txBox="1">
            <a:spLocks noGrp="1"/>
          </p:cNvSpPr>
          <p:nvPr>
            <p:ph type="sldNum" idx="12"/>
          </p:nvPr>
        </p:nvSpPr>
        <p:spPr>
          <a:xfrm>
            <a:off x="5623701" y="6456613"/>
            <a:ext cx="4171177" cy="341064"/>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Trebuchet MS"/>
                <a:ea typeface="Trebuchet MS"/>
                <a:cs typeface="Trebuchet MS"/>
                <a:sym typeface="Trebuchet MS"/>
              </a:rPr>
              <a:t>Notes view: </a:t>
            </a:r>
            <a:fld id="{00000000-1234-1234-1234-123412341234}" type="slidenum">
              <a:rPr lang="en-US" sz="800" b="0" i="0" u="none" strike="noStrike" cap="none">
                <a:solidFill>
                  <a:schemeClr val="dk1"/>
                </a:solidFill>
                <a:latin typeface="Trebuchet MS"/>
                <a:ea typeface="Trebuchet MS"/>
                <a:cs typeface="Trebuchet MS"/>
                <a:sym typeface="Trebuchet MS"/>
              </a:rPr>
              <a:t>‹#›</a:t>
            </a:fld>
            <a:endParaRPr sz="800" b="0" i="0" u="none" strike="noStrike" cap="none">
              <a:solidFill>
                <a:schemeClr val="dk1"/>
              </a:solidFill>
              <a:latin typeface="Trebuchet MS"/>
              <a:ea typeface="Trebuchet MS"/>
              <a:cs typeface="Trebuchet MS"/>
              <a:sym typeface="Trebuchet MS"/>
            </a:endParaRPr>
          </a:p>
        </p:txBody>
      </p:sp>
    </p:spTree>
    <p:extLst>
      <p:ext uri="{BB962C8B-B14F-4D97-AF65-F5344CB8AC3E}">
        <p14:creationId xmlns:p14="http://schemas.microsoft.com/office/powerpoint/2010/main" val="67699598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extLst>
    <p:ext uri="{620B2872-D7B9-4A21-9093-7833F8D536E1}">
      <p15:sldGuideLst xmlns="" xmlns:p15="http://schemas.microsoft.com/office/powerpoint/2012/main">
        <p15:guide id="1" orient="horz" pos="2142">
          <p15:clr>
            <a:srgbClr val="F26B43"/>
          </p15:clr>
        </p15:guide>
        <p15:guide id="2" pos="3127">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2fe3a44e44_1_9:notes"/>
          <p:cNvSpPr txBox="1">
            <a:spLocks noGrp="1"/>
          </p:cNvSpPr>
          <p:nvPr>
            <p:ph type="body" idx="1"/>
          </p:nvPr>
        </p:nvSpPr>
        <p:spPr>
          <a:xfrm>
            <a:off x="133350" y="5370467"/>
            <a:ext cx="9661500" cy="65970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200"/>
              <a:buNone/>
            </a:pPr>
            <a:endParaRPr/>
          </a:p>
        </p:txBody>
      </p:sp>
      <p:sp>
        <p:nvSpPr>
          <p:cNvPr id="298" name="Google Shape;298;g12fe3a44e44_1_9:notes"/>
          <p:cNvSpPr>
            <a:spLocks noGrp="1" noRot="1" noChangeAspect="1"/>
          </p:cNvSpPr>
          <p:nvPr>
            <p:ph type="sldImg" idx="2"/>
          </p:nvPr>
        </p:nvSpPr>
        <p:spPr>
          <a:xfrm>
            <a:off x="554038" y="204788"/>
            <a:ext cx="8820150" cy="49609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3003a48218_1_0:notes"/>
          <p:cNvSpPr>
            <a:spLocks noGrp="1" noRot="1" noChangeAspect="1"/>
          </p:cNvSpPr>
          <p:nvPr>
            <p:ph type="sldImg" idx="2"/>
          </p:nvPr>
        </p:nvSpPr>
        <p:spPr>
          <a:xfrm>
            <a:off x="2698750" y="509588"/>
            <a:ext cx="4532313"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g13003a48218_1_0:notes"/>
          <p:cNvSpPr txBox="1">
            <a:spLocks noGrp="1"/>
          </p:cNvSpPr>
          <p:nvPr>
            <p:ph type="body" idx="1"/>
          </p:nvPr>
        </p:nvSpPr>
        <p:spPr>
          <a:xfrm>
            <a:off x="992822" y="3228896"/>
            <a:ext cx="7942500" cy="3059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2fa506a07d_1_0:notes"/>
          <p:cNvSpPr>
            <a:spLocks noGrp="1" noRot="1" noChangeAspect="1"/>
          </p:cNvSpPr>
          <p:nvPr>
            <p:ph type="sldImg" idx="2"/>
          </p:nvPr>
        </p:nvSpPr>
        <p:spPr>
          <a:xfrm>
            <a:off x="2698750" y="509588"/>
            <a:ext cx="4532313"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g12fa506a07d_1_0:notes"/>
          <p:cNvSpPr txBox="1">
            <a:spLocks noGrp="1"/>
          </p:cNvSpPr>
          <p:nvPr>
            <p:ph type="body" idx="1"/>
          </p:nvPr>
        </p:nvSpPr>
        <p:spPr>
          <a:xfrm>
            <a:off x="992822" y="3228896"/>
            <a:ext cx="7942500" cy="3059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notes"/>
          <p:cNvSpPr>
            <a:spLocks noGrp="1" noRot="1" noChangeAspect="1"/>
          </p:cNvSpPr>
          <p:nvPr>
            <p:ph type="sldImg" idx="2"/>
          </p:nvPr>
        </p:nvSpPr>
        <p:spPr>
          <a:xfrm>
            <a:off x="2698750" y="509588"/>
            <a:ext cx="4532313"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Google Shape;343;p1:notes"/>
          <p:cNvSpPr txBox="1">
            <a:spLocks noGrp="1"/>
          </p:cNvSpPr>
          <p:nvPr>
            <p:ph type="body" idx="1"/>
          </p:nvPr>
        </p:nvSpPr>
        <p:spPr>
          <a:xfrm>
            <a:off x="992822" y="3228896"/>
            <a:ext cx="7942500" cy="3059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notes"/>
          <p:cNvSpPr>
            <a:spLocks noGrp="1" noRot="1" noChangeAspect="1"/>
          </p:cNvSpPr>
          <p:nvPr>
            <p:ph type="sldImg" idx="2"/>
          </p:nvPr>
        </p:nvSpPr>
        <p:spPr>
          <a:xfrm>
            <a:off x="2698750" y="509588"/>
            <a:ext cx="4532313"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Google Shape;343;p1:notes"/>
          <p:cNvSpPr txBox="1">
            <a:spLocks noGrp="1"/>
          </p:cNvSpPr>
          <p:nvPr>
            <p:ph type="body" idx="1"/>
          </p:nvPr>
        </p:nvSpPr>
        <p:spPr>
          <a:xfrm>
            <a:off x="992822" y="3228896"/>
            <a:ext cx="7942500" cy="3059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351173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2fa506a07d_1_0:notes"/>
          <p:cNvSpPr>
            <a:spLocks noGrp="1" noRot="1" noChangeAspect="1"/>
          </p:cNvSpPr>
          <p:nvPr>
            <p:ph type="sldImg" idx="2"/>
          </p:nvPr>
        </p:nvSpPr>
        <p:spPr>
          <a:xfrm>
            <a:off x="2698750" y="509588"/>
            <a:ext cx="4532313"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g12fa506a07d_1_0:notes"/>
          <p:cNvSpPr txBox="1">
            <a:spLocks noGrp="1"/>
          </p:cNvSpPr>
          <p:nvPr>
            <p:ph type="body" idx="1"/>
          </p:nvPr>
        </p:nvSpPr>
        <p:spPr>
          <a:xfrm>
            <a:off x="992822" y="3228896"/>
            <a:ext cx="7942500" cy="3059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76687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6f4b968673_0_1:notes"/>
          <p:cNvSpPr>
            <a:spLocks noGrp="1" noRot="1" noChangeAspect="1"/>
          </p:cNvSpPr>
          <p:nvPr>
            <p:ph type="sldImg" idx="2"/>
          </p:nvPr>
        </p:nvSpPr>
        <p:spPr>
          <a:xfrm>
            <a:off x="554038" y="204788"/>
            <a:ext cx="8820150" cy="49609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418" name="Google Shape;418;g16f4b968673_0_1:notes"/>
          <p:cNvSpPr txBox="1">
            <a:spLocks noGrp="1"/>
          </p:cNvSpPr>
          <p:nvPr>
            <p:ph type="body" idx="1"/>
          </p:nvPr>
        </p:nvSpPr>
        <p:spPr>
          <a:xfrm>
            <a:off x="133350" y="5370467"/>
            <a:ext cx="9661500" cy="65970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200"/>
              <a:buNone/>
            </a:pPr>
            <a:r>
              <a:rPr lang="en-US"/>
              <a:t>Justyna [5mn]</a:t>
            </a:r>
            <a:endParaRPr/>
          </a:p>
        </p:txBody>
      </p:sp>
      <p:sp>
        <p:nvSpPr>
          <p:cNvPr id="419" name="Google Shape;419;g16f4b968673_0_1:notes"/>
          <p:cNvSpPr txBox="1">
            <a:spLocks noGrp="1"/>
          </p:cNvSpPr>
          <p:nvPr>
            <p:ph type="sldNum" idx="12"/>
          </p:nvPr>
        </p:nvSpPr>
        <p:spPr>
          <a:xfrm>
            <a:off x="5623701" y="6456613"/>
            <a:ext cx="4171200" cy="341100"/>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Clr>
                <a:srgbClr val="000000"/>
              </a:buClr>
              <a:buSzPts val="800"/>
              <a:buFont typeface="Arial"/>
              <a:buNone/>
            </a:pPr>
            <a:r>
              <a:rPr lang="en-US"/>
              <a:t>Notes view: </a:t>
            </a:r>
            <a:fld id="{00000000-1234-1234-1234-123412341234}" type="slidenum">
              <a:rPr lang="en-US"/>
              <a:t>10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12ea9d3ad61_0_37:notes"/>
          <p:cNvSpPr>
            <a:spLocks noGrp="1" noRot="1" noChangeAspect="1"/>
          </p:cNvSpPr>
          <p:nvPr>
            <p:ph type="sldImg" idx="2"/>
          </p:nvPr>
        </p:nvSpPr>
        <p:spPr>
          <a:xfrm>
            <a:off x="554038" y="204788"/>
            <a:ext cx="8820150" cy="49609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429" name="Google Shape;429;g12ea9d3ad61_0_37:notes"/>
          <p:cNvSpPr txBox="1">
            <a:spLocks noGrp="1"/>
          </p:cNvSpPr>
          <p:nvPr>
            <p:ph type="body" idx="1"/>
          </p:nvPr>
        </p:nvSpPr>
        <p:spPr>
          <a:xfrm>
            <a:off x="133350" y="5370467"/>
            <a:ext cx="9661500" cy="65970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200"/>
              <a:buNone/>
            </a:pPr>
            <a:r>
              <a:rPr lang="en-US"/>
              <a:t>Justyna [5mn]</a:t>
            </a:r>
            <a:endParaRPr/>
          </a:p>
        </p:txBody>
      </p:sp>
      <p:sp>
        <p:nvSpPr>
          <p:cNvPr id="430" name="Google Shape;430;g12ea9d3ad61_0_37:notes"/>
          <p:cNvSpPr txBox="1">
            <a:spLocks noGrp="1"/>
          </p:cNvSpPr>
          <p:nvPr>
            <p:ph type="sldNum" idx="12"/>
          </p:nvPr>
        </p:nvSpPr>
        <p:spPr>
          <a:xfrm>
            <a:off x="5623701" y="6456613"/>
            <a:ext cx="4171200" cy="341100"/>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Clr>
                <a:srgbClr val="000000"/>
              </a:buClr>
              <a:buSzPts val="800"/>
              <a:buFont typeface="Arial"/>
              <a:buNone/>
            </a:pPr>
            <a:r>
              <a:rPr lang="en-US"/>
              <a:t>Notes view: </a:t>
            </a:r>
            <a:fld id="{00000000-1234-1234-1234-123412341234}" type="slidenum">
              <a:rPr lang="en-US"/>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16"/>
        <p:cNvGrpSpPr/>
        <p:nvPr/>
      </p:nvGrpSpPr>
      <p:grpSpPr>
        <a:xfrm>
          <a:off x="0" y="0"/>
          <a:ext cx="0" cy="0"/>
          <a:chOff x="0" y="0"/>
          <a:chExt cx="0" cy="0"/>
        </a:xfrm>
      </p:grpSpPr>
      <p:sp>
        <p:nvSpPr>
          <p:cNvPr id="17" name="Google Shape;17;p7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7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ig statement green">
  <p:cSld name="Big statement green 2">
    <p:bg>
      <p:bgPr>
        <a:gradFill>
          <a:gsLst>
            <a:gs pos="0">
              <a:schemeClr val="dk2"/>
            </a:gs>
            <a:gs pos="100000">
              <a:schemeClr val="accent2"/>
            </a:gs>
          </a:gsLst>
          <a:lin ang="8100019" scaled="0"/>
        </a:gradFill>
        <a:effectLst/>
      </p:bgPr>
    </p:bg>
    <p:spTree>
      <p:nvGrpSpPr>
        <p:cNvPr id="1" name="Shape 46"/>
        <p:cNvGrpSpPr/>
        <p:nvPr/>
      </p:nvGrpSpPr>
      <p:grpSpPr>
        <a:xfrm>
          <a:off x="0" y="0"/>
          <a:ext cx="0" cy="0"/>
          <a:chOff x="0" y="0"/>
          <a:chExt cx="0" cy="0"/>
        </a:xfrm>
      </p:grpSpPr>
      <p:sp>
        <p:nvSpPr>
          <p:cNvPr id="47" name="Google Shape;47;p11"/>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a:solidFill>
                  <a:schemeClr val="lt1"/>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1"/>
          <p:cNvSpPr txBox="1">
            <a:spLocks noGrp="1"/>
          </p:cNvSpPr>
          <p:nvPr>
            <p:ph type="title"/>
          </p:nvPr>
        </p:nvSpPr>
        <p:spPr>
          <a:xfrm>
            <a:off x="630000" y="3826333"/>
            <a:ext cx="10933200" cy="1606500"/>
          </a:xfrm>
          <a:prstGeom prst="rect">
            <a:avLst/>
          </a:prstGeom>
          <a:noFill/>
          <a:ln>
            <a:noFill/>
          </a:ln>
        </p:spPr>
        <p:txBody>
          <a:bodyPr spcFirstLastPara="1" wrap="square" lIns="0" tIns="0" rIns="0" bIns="0" anchor="b" anchorCtr="0">
            <a:noAutofit/>
          </a:bodyPr>
          <a:lstStyle>
            <a:lvl1pPr lvl="0" algn="l">
              <a:lnSpc>
                <a:spcPct val="111111"/>
              </a:lnSpc>
              <a:spcBef>
                <a:spcPts val="0"/>
              </a:spcBef>
              <a:spcAft>
                <a:spcPts val="0"/>
              </a:spcAft>
              <a:buClr>
                <a:schemeClr val="lt1"/>
              </a:buClr>
              <a:buSzPts val="5400"/>
              <a:buFont typeface="Trebuchet MS"/>
              <a:buNone/>
              <a:defRPr sz="5400">
                <a:solidFill>
                  <a:schemeClr val="lt1"/>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D. Green arrow one third">
  <p:cSld name="D. Green arrow one third 2">
    <p:bg>
      <p:bgPr>
        <a:solidFill>
          <a:schemeClr val="lt1"/>
        </a:solidFill>
        <a:effectLst/>
      </p:bgPr>
    </p:bg>
    <p:spTree>
      <p:nvGrpSpPr>
        <p:cNvPr id="1" name="Shape 49"/>
        <p:cNvGrpSpPr/>
        <p:nvPr/>
      </p:nvGrpSpPr>
      <p:grpSpPr>
        <a:xfrm>
          <a:off x="0" y="0"/>
          <a:ext cx="0" cy="0"/>
          <a:chOff x="0" y="0"/>
          <a:chExt cx="0" cy="0"/>
        </a:xfrm>
      </p:grpSpPr>
      <p:sp>
        <p:nvSpPr>
          <p:cNvPr id="50" name="Google Shape;50;p12"/>
          <p:cNvSpPr txBox="1">
            <a:spLocks noGrp="1"/>
          </p:cNvSpPr>
          <p:nvPr>
            <p:ph type="title"/>
          </p:nvPr>
        </p:nvSpPr>
        <p:spPr>
          <a:xfrm>
            <a:off x="630000" y="1785600"/>
            <a:ext cx="4062300" cy="3286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FFFFFF"/>
              </a:buClr>
              <a:buSzPts val="4400"/>
              <a:buFont typeface="Trebuchet MS"/>
              <a:buNone/>
              <a:defRPr sz="4400" b="0">
                <a:solidFill>
                  <a:srgbClr val="FFFFF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2"/>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1000">
                <a:solidFill>
                  <a:srgbClr val="7F7F7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Content Slide">
  <p:cSld name="1_Main Content Slide">
    <p:spTree>
      <p:nvGrpSpPr>
        <p:cNvPr id="1" name="Shape 52"/>
        <p:cNvGrpSpPr/>
        <p:nvPr/>
      </p:nvGrpSpPr>
      <p:grpSpPr>
        <a:xfrm>
          <a:off x="0" y="0"/>
          <a:ext cx="0" cy="0"/>
          <a:chOff x="0" y="0"/>
          <a:chExt cx="0" cy="0"/>
        </a:xfrm>
      </p:grpSpPr>
      <p:sp>
        <p:nvSpPr>
          <p:cNvPr id="53" name="Google Shape;53;p13"/>
          <p:cNvSpPr txBox="1">
            <a:spLocks noGrp="1"/>
          </p:cNvSpPr>
          <p:nvPr>
            <p:ph type="body" idx="1"/>
          </p:nvPr>
        </p:nvSpPr>
        <p:spPr>
          <a:xfrm>
            <a:off x="176313" y="2686753"/>
            <a:ext cx="10355400" cy="1032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333"/>
              </a:spcBef>
              <a:spcAft>
                <a:spcPts val="0"/>
              </a:spcAft>
              <a:buClr>
                <a:srgbClr val="3F3F3F"/>
              </a:buClr>
              <a:buSzPts val="1400"/>
              <a:buFont typeface="Arial"/>
              <a:buNone/>
              <a:defRPr sz="1867" b="0" i="0" u="none" strike="noStrike" cap="none">
                <a:solidFill>
                  <a:srgbClr val="3F3F3F"/>
                </a:solidFill>
                <a:latin typeface="Arial"/>
                <a:ea typeface="Arial"/>
                <a:cs typeface="Arial"/>
                <a:sym typeface="Arial"/>
              </a:defRPr>
            </a:lvl1pPr>
            <a:lvl2pPr marL="914400" marR="0" lvl="1" indent="-228600" algn="l">
              <a:lnSpc>
                <a:spcPct val="90000"/>
              </a:lnSpc>
              <a:spcBef>
                <a:spcPts val="667"/>
              </a:spcBef>
              <a:spcAft>
                <a:spcPts val="0"/>
              </a:spcAft>
              <a:buClr>
                <a:srgbClr val="3F3F3F"/>
              </a:buClr>
              <a:buSzPts val="1400"/>
              <a:buFont typeface="Arial"/>
              <a:buNone/>
              <a:defRPr sz="1867" b="0" i="0" u="none" strike="noStrike" cap="none">
                <a:solidFill>
                  <a:srgbClr val="3F3F3F"/>
                </a:solidFill>
                <a:latin typeface="Arial"/>
                <a:ea typeface="Arial"/>
                <a:cs typeface="Arial"/>
                <a:sym typeface="Arial"/>
              </a:defRPr>
            </a:lvl2pPr>
            <a:lvl3pPr marL="1371600" marR="0" lvl="2" indent="-228600" algn="l">
              <a:lnSpc>
                <a:spcPct val="90000"/>
              </a:lnSpc>
              <a:spcBef>
                <a:spcPts val="667"/>
              </a:spcBef>
              <a:spcAft>
                <a:spcPts val="0"/>
              </a:spcAft>
              <a:buClr>
                <a:srgbClr val="3F3F3F"/>
              </a:buClr>
              <a:buSzPts val="1400"/>
              <a:buFont typeface="Arial"/>
              <a:buNone/>
              <a:defRPr sz="1867" b="0" i="0" u="none" strike="noStrike" cap="none">
                <a:solidFill>
                  <a:srgbClr val="3F3F3F"/>
                </a:solidFill>
                <a:latin typeface="Arial"/>
                <a:ea typeface="Arial"/>
                <a:cs typeface="Arial"/>
                <a:sym typeface="Arial"/>
              </a:defRPr>
            </a:lvl3pPr>
            <a:lvl4pPr marL="1828800" marR="0" lvl="3" indent="-228600" algn="l">
              <a:lnSpc>
                <a:spcPct val="90000"/>
              </a:lnSpc>
              <a:spcBef>
                <a:spcPts val="667"/>
              </a:spcBef>
              <a:spcAft>
                <a:spcPts val="0"/>
              </a:spcAft>
              <a:buClr>
                <a:srgbClr val="3F3F3F"/>
              </a:buClr>
              <a:buSzPts val="1400"/>
              <a:buFont typeface="Arial"/>
              <a:buNone/>
              <a:defRPr sz="1867" b="0" i="0" u="none" strike="noStrike" cap="none">
                <a:solidFill>
                  <a:srgbClr val="3F3F3F"/>
                </a:solidFill>
                <a:latin typeface="Arial"/>
                <a:ea typeface="Arial"/>
                <a:cs typeface="Arial"/>
                <a:sym typeface="Arial"/>
              </a:defRPr>
            </a:lvl4pPr>
            <a:lvl5pPr marL="2286000" marR="0" lvl="4" indent="-228600" algn="l">
              <a:lnSpc>
                <a:spcPct val="90000"/>
              </a:lnSpc>
              <a:spcBef>
                <a:spcPts val="667"/>
              </a:spcBef>
              <a:spcAft>
                <a:spcPts val="0"/>
              </a:spcAft>
              <a:buClr>
                <a:srgbClr val="3F3F3F"/>
              </a:buClr>
              <a:buSzPts val="1400"/>
              <a:buFont typeface="Arial"/>
              <a:buNone/>
              <a:defRPr sz="1867" b="0" i="0" u="none" strike="noStrike" cap="none">
                <a:solidFill>
                  <a:srgbClr val="3F3F3F"/>
                </a:solidFill>
                <a:latin typeface="Arial"/>
                <a:ea typeface="Arial"/>
                <a:cs typeface="Arial"/>
                <a:sym typeface="Arial"/>
              </a:defRPr>
            </a:lvl5pPr>
            <a:lvl6pPr marL="2743200" marR="0" lvl="5"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body" idx="2"/>
          </p:nvPr>
        </p:nvSpPr>
        <p:spPr>
          <a:xfrm>
            <a:off x="176313" y="1134194"/>
            <a:ext cx="11564100" cy="1428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333"/>
              </a:spcBef>
              <a:spcAft>
                <a:spcPts val="0"/>
              </a:spcAft>
              <a:buClr>
                <a:srgbClr val="2C1F57"/>
              </a:buClr>
              <a:buSzPts val="2800"/>
              <a:buFont typeface="Arial"/>
              <a:buNone/>
              <a:defRPr sz="3733" b="1" i="0" u="none" strike="noStrike" cap="none">
                <a:solidFill>
                  <a:srgbClr val="2C1F57"/>
                </a:solidFill>
                <a:latin typeface="Arial"/>
                <a:ea typeface="Arial"/>
                <a:cs typeface="Arial"/>
                <a:sym typeface="Arial"/>
              </a:defRPr>
            </a:lvl1pPr>
            <a:lvl2pPr marL="914400" marR="0" lvl="1" indent="-381000" algn="l">
              <a:lnSpc>
                <a:spcPct val="90000"/>
              </a:lnSpc>
              <a:spcBef>
                <a:spcPts val="667"/>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667"/>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3pPr>
            <a:lvl4pPr marL="1828800" marR="0" lvl="3"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body" idx="3"/>
          </p:nvPr>
        </p:nvSpPr>
        <p:spPr>
          <a:xfrm>
            <a:off x="176313" y="840683"/>
            <a:ext cx="11564100" cy="293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333"/>
              </a:spcBef>
              <a:spcAft>
                <a:spcPts val="0"/>
              </a:spcAft>
              <a:buClr>
                <a:srgbClr val="A5A5A5"/>
              </a:buClr>
              <a:buSzPts val="700"/>
              <a:buFont typeface="Arial"/>
              <a:buNone/>
              <a:defRPr sz="933" b="0" i="1" u="none" strike="noStrike" cap="none">
                <a:solidFill>
                  <a:srgbClr val="A5A5A5"/>
                </a:solidFill>
                <a:latin typeface="Arial"/>
                <a:ea typeface="Arial"/>
                <a:cs typeface="Arial"/>
                <a:sym typeface="Arial"/>
              </a:defRPr>
            </a:lvl1pPr>
            <a:lvl2pPr marL="914400" marR="0" lvl="1" indent="-228600" algn="l">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3pPr>
            <a:lvl4pPr marL="1828800" marR="0" lvl="3" indent="-228600" algn="l">
              <a:lnSpc>
                <a:spcPct val="90000"/>
              </a:lnSpc>
              <a:spcBef>
                <a:spcPts val="667"/>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667"/>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Main Content Layout - White - One Line">
  <p:cSld name="1_Main Content Layout - White - One Line">
    <p:spTree>
      <p:nvGrpSpPr>
        <p:cNvPr id="1" name="Shape 56"/>
        <p:cNvGrpSpPr/>
        <p:nvPr/>
      </p:nvGrpSpPr>
      <p:grpSpPr>
        <a:xfrm>
          <a:off x="0" y="0"/>
          <a:ext cx="0" cy="0"/>
          <a:chOff x="0" y="0"/>
          <a:chExt cx="0" cy="0"/>
        </a:xfrm>
      </p:grpSpPr>
      <p:sp>
        <p:nvSpPr>
          <p:cNvPr id="57" name="Google Shape;57;p14"/>
          <p:cNvSpPr txBox="1">
            <a:spLocks noGrp="1"/>
          </p:cNvSpPr>
          <p:nvPr>
            <p:ph type="body" idx="1"/>
          </p:nvPr>
        </p:nvSpPr>
        <p:spPr>
          <a:xfrm>
            <a:off x="176312" y="1987728"/>
            <a:ext cx="10355100" cy="1032900"/>
          </a:xfrm>
          <a:prstGeom prst="rect">
            <a:avLst/>
          </a:prstGeom>
          <a:noFill/>
          <a:ln>
            <a:noFill/>
          </a:ln>
        </p:spPr>
        <p:txBody>
          <a:bodyPr spcFirstLastPara="1" wrap="square" lIns="121900" tIns="60925" rIns="121900" bIns="60925" anchor="t" anchorCtr="0">
            <a:noAutofit/>
          </a:bodyPr>
          <a:lstStyle>
            <a:lvl1pPr marL="457200" marR="0" lvl="0" indent="-228600" algn="l">
              <a:lnSpc>
                <a:spcPct val="90000"/>
              </a:lnSpc>
              <a:spcBef>
                <a:spcPts val="13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1pPr>
            <a:lvl2pPr marL="914400" marR="0" lvl="1" indent="-228600" algn="l">
              <a:lnSpc>
                <a:spcPct val="90000"/>
              </a:lnSpc>
              <a:spcBef>
                <a:spcPts val="7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2pPr>
            <a:lvl3pPr marL="1371600" marR="0" lvl="2" indent="-228600" algn="l">
              <a:lnSpc>
                <a:spcPct val="90000"/>
              </a:lnSpc>
              <a:spcBef>
                <a:spcPts val="7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3pPr>
            <a:lvl4pPr marL="1828800" marR="0" lvl="3" indent="-228600" algn="l">
              <a:lnSpc>
                <a:spcPct val="90000"/>
              </a:lnSpc>
              <a:spcBef>
                <a:spcPts val="7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4pPr>
            <a:lvl5pPr marL="2286000" marR="0" lvl="4" indent="-228600" algn="l">
              <a:lnSpc>
                <a:spcPct val="90000"/>
              </a:lnSpc>
              <a:spcBef>
                <a:spcPts val="7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5pPr>
            <a:lvl6pPr marL="2743200" marR="0" lvl="5"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58" name="Google Shape;58;p14"/>
          <p:cNvSpPr txBox="1">
            <a:spLocks noGrp="1"/>
          </p:cNvSpPr>
          <p:nvPr>
            <p:ph type="body" idx="2"/>
          </p:nvPr>
        </p:nvSpPr>
        <p:spPr>
          <a:xfrm>
            <a:off x="176312" y="1134195"/>
            <a:ext cx="11564100" cy="747600"/>
          </a:xfrm>
          <a:prstGeom prst="rect">
            <a:avLst/>
          </a:prstGeom>
          <a:noFill/>
          <a:ln>
            <a:noFill/>
          </a:ln>
        </p:spPr>
        <p:txBody>
          <a:bodyPr spcFirstLastPara="1" wrap="square" lIns="121900" tIns="60925" rIns="121900" bIns="60925" anchor="t" anchorCtr="0">
            <a:noAutofit/>
          </a:bodyPr>
          <a:lstStyle>
            <a:lvl1pPr marL="457200" marR="0" lvl="0" indent="-228600" algn="l">
              <a:lnSpc>
                <a:spcPct val="90000"/>
              </a:lnSpc>
              <a:spcBef>
                <a:spcPts val="1300"/>
              </a:spcBef>
              <a:spcAft>
                <a:spcPts val="0"/>
              </a:spcAft>
              <a:buClr>
                <a:srgbClr val="2C1F57"/>
              </a:buClr>
              <a:buSzPts val="3700"/>
              <a:buFont typeface="Arial"/>
              <a:buNone/>
              <a:defRPr sz="3700" b="1" i="0" u="none" strike="noStrike" cap="none">
                <a:solidFill>
                  <a:srgbClr val="2C1F57"/>
                </a:solidFill>
                <a:latin typeface="Arial"/>
                <a:ea typeface="Arial"/>
                <a:cs typeface="Arial"/>
                <a:sym typeface="Arial"/>
              </a:defRPr>
            </a:lvl1pPr>
            <a:lvl2pPr marL="914400" marR="0" lvl="1" indent="-431800" algn="l">
              <a:lnSpc>
                <a:spcPct val="90000"/>
              </a:lnSpc>
              <a:spcBef>
                <a:spcPts val="7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0050" algn="l">
              <a:lnSpc>
                <a:spcPct val="90000"/>
              </a:lnSpc>
              <a:spcBef>
                <a:spcPts val="7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3pPr>
            <a:lvl4pPr marL="1828800" marR="0" lvl="3"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body" idx="3"/>
          </p:nvPr>
        </p:nvSpPr>
        <p:spPr>
          <a:xfrm>
            <a:off x="176312" y="840683"/>
            <a:ext cx="11564100" cy="293700"/>
          </a:xfrm>
          <a:prstGeom prst="rect">
            <a:avLst/>
          </a:prstGeom>
          <a:noFill/>
          <a:ln>
            <a:noFill/>
          </a:ln>
        </p:spPr>
        <p:txBody>
          <a:bodyPr spcFirstLastPara="1" wrap="square" lIns="121900" tIns="60925" rIns="121900" bIns="60925" anchor="t" anchorCtr="0">
            <a:noAutofit/>
          </a:bodyPr>
          <a:lstStyle>
            <a:lvl1pPr marL="457200" marR="0" lvl="0" indent="-228600" algn="l">
              <a:lnSpc>
                <a:spcPct val="90000"/>
              </a:lnSpc>
              <a:spcBef>
                <a:spcPts val="1300"/>
              </a:spcBef>
              <a:spcAft>
                <a:spcPts val="0"/>
              </a:spcAft>
              <a:buClr>
                <a:srgbClr val="A5A5A5"/>
              </a:buClr>
              <a:buSzPts val="900"/>
              <a:buFont typeface="Arial"/>
              <a:buNone/>
              <a:defRPr sz="900" b="0" i="1" u="none" strike="noStrike" cap="none">
                <a:solidFill>
                  <a:srgbClr val="A5A5A5"/>
                </a:solidFill>
                <a:latin typeface="Arial"/>
                <a:ea typeface="Arial"/>
                <a:cs typeface="Arial"/>
                <a:sym typeface="Arial"/>
              </a:defRPr>
            </a:lvl1pPr>
            <a:lvl2pPr marL="914400" marR="0" lvl="1" indent="-228600" algn="l">
              <a:lnSpc>
                <a:spcPct val="90000"/>
              </a:lnSpc>
              <a:spcBef>
                <a:spcPts val="7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700"/>
              </a:spcBef>
              <a:spcAft>
                <a:spcPts val="0"/>
              </a:spcAft>
              <a:buClr>
                <a:schemeClr val="dk1"/>
              </a:buClr>
              <a:buSzPts val="2700"/>
              <a:buFont typeface="Arial"/>
              <a:buNone/>
              <a:defRPr sz="2700" b="0" i="0" u="none" strike="noStrike" cap="none">
                <a:solidFill>
                  <a:schemeClr val="dk1"/>
                </a:solidFill>
                <a:latin typeface="Calibri"/>
                <a:ea typeface="Calibri"/>
                <a:cs typeface="Calibri"/>
                <a:sym typeface="Calibri"/>
              </a:defRPr>
            </a:lvl3pPr>
            <a:lvl4pPr marL="1828800" marR="0" lvl="3" indent="-228600" algn="l">
              <a:lnSpc>
                <a:spcPct val="90000"/>
              </a:lnSpc>
              <a:spcBef>
                <a:spcPts val="7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7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5pPr>
            <a:lvl6pPr marL="2743200" marR="0" lvl="5"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60" name="Google Shape;60;p14"/>
          <p:cNvSpPr txBox="1"/>
          <p:nvPr/>
        </p:nvSpPr>
        <p:spPr>
          <a:xfrm>
            <a:off x="10909583" y="6388603"/>
            <a:ext cx="993600" cy="292500"/>
          </a:xfrm>
          <a:prstGeom prst="rect">
            <a:avLst/>
          </a:prstGeom>
          <a:noFill/>
          <a:ln>
            <a:noFill/>
          </a:ln>
        </p:spPr>
        <p:txBody>
          <a:bodyPr spcFirstLastPara="1" wrap="square" lIns="121900" tIns="60925" rIns="121900" bIns="60925" anchor="t" anchorCtr="0">
            <a:sp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rgbClr val="3F3F3F"/>
                </a:solidFill>
                <a:latin typeface="Arial"/>
                <a:ea typeface="Arial"/>
                <a:cs typeface="Arial"/>
                <a:sym typeface="Arial"/>
              </a:rPr>
              <a:t>‹#›</a:t>
            </a:fld>
            <a:endParaRPr sz="1100" b="0" i="0" u="none" strike="noStrike" cap="none">
              <a:solidFill>
                <a:srgbClr val="3F3F3F"/>
              </a:solidFill>
              <a:latin typeface="Arial"/>
              <a:ea typeface="Arial"/>
              <a:cs typeface="Arial"/>
              <a:sym typeface="Arial"/>
            </a:endParaRPr>
          </a:p>
        </p:txBody>
      </p:sp>
      <p:sp>
        <p:nvSpPr>
          <p:cNvPr id="61" name="Google Shape;61;p14"/>
          <p:cNvSpPr txBox="1"/>
          <p:nvPr/>
        </p:nvSpPr>
        <p:spPr>
          <a:xfrm>
            <a:off x="176312" y="217340"/>
            <a:ext cx="4452300" cy="252300"/>
          </a:xfrm>
          <a:prstGeom prst="rect">
            <a:avLst/>
          </a:prstGeom>
          <a:noFill/>
          <a:ln>
            <a:noFill/>
          </a:ln>
        </p:spPr>
        <p:txBody>
          <a:bodyPr spcFirstLastPara="1" wrap="square" lIns="121900" tIns="60925" rIns="121900" bIns="60925" anchor="t" anchorCtr="0">
            <a:noAutofit/>
          </a:bodyPr>
          <a:lstStyle/>
          <a:p>
            <a:pPr marL="0" marR="0" lvl="0" indent="0" algn="l" rtl="0">
              <a:lnSpc>
                <a:spcPct val="90000"/>
              </a:lnSpc>
              <a:spcBef>
                <a:spcPts val="0"/>
              </a:spcBef>
              <a:spcAft>
                <a:spcPts val="0"/>
              </a:spcAft>
              <a:buClr>
                <a:srgbClr val="262626"/>
              </a:buClr>
              <a:buSzPts val="900"/>
              <a:buFont typeface="Arial"/>
              <a:buNone/>
            </a:pPr>
            <a:r>
              <a:rPr lang="en-US" sz="900" b="0" i="0" u="none" strike="noStrike" cap="none">
                <a:solidFill>
                  <a:srgbClr val="262626"/>
                </a:solidFill>
                <a:latin typeface="Arial"/>
                <a:ea typeface="Arial"/>
                <a:cs typeface="Arial"/>
                <a:sym typeface="Arial"/>
              </a:rPr>
              <a:t>UNDERSTAND  |  </a:t>
            </a:r>
            <a:r>
              <a:rPr lang="en-US" sz="900" b="1" i="0" u="none" strike="noStrike" cap="none">
                <a:solidFill>
                  <a:srgbClr val="262626"/>
                </a:solidFill>
                <a:latin typeface="Arial"/>
                <a:ea typeface="Arial"/>
                <a:cs typeface="Arial"/>
                <a:sym typeface="Arial"/>
              </a:rPr>
              <a:t>FRAME THE PROBLEM</a:t>
            </a:r>
            <a:endParaRPr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D. Green left arrow">
  <p:cSld name="D. Green left arrow 2">
    <p:bg>
      <p:bgPr>
        <a:solidFill>
          <a:schemeClr val="lt1"/>
        </a:solidFill>
        <a:effectLst/>
      </p:bgPr>
    </p:bg>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30000" y="2764203"/>
            <a:ext cx="2478600" cy="13143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FFFFFF"/>
              </a:buClr>
              <a:buSzPts val="2400"/>
              <a:buFont typeface="Trebuchet MS"/>
              <a:buNone/>
              <a:defRPr>
                <a:solidFill>
                  <a:srgbClr val="FFFFF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5"/>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1000">
                <a:solidFill>
                  <a:srgbClr val="7F7F7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 Title Only">
  <p:cSld name="1_D. Title Only">
    <p:spTree>
      <p:nvGrpSpPr>
        <p:cNvPr id="1" name="Shape 65"/>
        <p:cNvGrpSpPr/>
        <p:nvPr/>
      </p:nvGrpSpPr>
      <p:grpSpPr>
        <a:xfrm>
          <a:off x="0" y="0"/>
          <a:ext cx="0" cy="0"/>
          <a:chOff x="0" y="0"/>
          <a:chExt cx="0" cy="0"/>
        </a:xfrm>
      </p:grpSpPr>
      <p:sp>
        <p:nvSpPr>
          <p:cNvPr id="66" name="Google Shape;66;p16"/>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Clr>
                <a:srgbClr val="7F7F7F"/>
              </a:buClr>
              <a:buSzPts val="1100"/>
              <a:buFont typeface="Trebuchet MS"/>
              <a:buNone/>
              <a:defRPr>
                <a:solidFill>
                  <a:srgbClr val="7F7F7F"/>
                </a:solidFill>
                <a:latin typeface="Trebuchet MS"/>
                <a:ea typeface="Trebuchet MS"/>
                <a:cs typeface="Trebuchet MS"/>
                <a:sym typeface="Trebuchet MS"/>
              </a:defRPr>
            </a:lvl1pPr>
            <a:lvl2pPr lvl="1" algn="l">
              <a:lnSpc>
                <a:spcPct val="100000"/>
              </a:lnSpc>
              <a:spcBef>
                <a:spcPts val="0"/>
              </a:spcBef>
              <a:spcAft>
                <a:spcPts val="0"/>
              </a:spcAft>
              <a:buClr>
                <a:schemeClr val="dk1"/>
              </a:buClr>
              <a:buSzPts val="1100"/>
              <a:buFont typeface="Trebuchet MS"/>
              <a:buNone/>
              <a:defRPr/>
            </a:lvl2pPr>
            <a:lvl3pPr lvl="2" algn="l">
              <a:lnSpc>
                <a:spcPct val="100000"/>
              </a:lnSpc>
              <a:spcBef>
                <a:spcPts val="0"/>
              </a:spcBef>
              <a:spcAft>
                <a:spcPts val="0"/>
              </a:spcAft>
              <a:buClr>
                <a:schemeClr val="dk1"/>
              </a:buClr>
              <a:buSzPts val="1100"/>
              <a:buFont typeface="Trebuchet MS"/>
              <a:buNone/>
              <a:defRPr/>
            </a:lvl3pPr>
            <a:lvl4pPr lvl="3" algn="l">
              <a:lnSpc>
                <a:spcPct val="100000"/>
              </a:lnSpc>
              <a:spcBef>
                <a:spcPts val="0"/>
              </a:spcBef>
              <a:spcAft>
                <a:spcPts val="0"/>
              </a:spcAft>
              <a:buClr>
                <a:schemeClr val="dk1"/>
              </a:buClr>
              <a:buSzPts val="1100"/>
              <a:buFont typeface="Trebuchet MS"/>
              <a:buNone/>
              <a:defRPr/>
            </a:lvl4pPr>
            <a:lvl5pPr lvl="4" algn="l">
              <a:lnSpc>
                <a:spcPct val="100000"/>
              </a:lnSpc>
              <a:spcBef>
                <a:spcPts val="0"/>
              </a:spcBef>
              <a:spcAft>
                <a:spcPts val="0"/>
              </a:spcAft>
              <a:buClr>
                <a:schemeClr val="dk1"/>
              </a:buClr>
              <a:buSzPts val="1100"/>
              <a:buFont typeface="Trebuchet MS"/>
              <a:buNone/>
              <a:defRPr/>
            </a:lvl5pPr>
            <a:lvl6pPr lvl="5" algn="l">
              <a:lnSpc>
                <a:spcPct val="100000"/>
              </a:lnSpc>
              <a:spcBef>
                <a:spcPts val="0"/>
              </a:spcBef>
              <a:spcAft>
                <a:spcPts val="0"/>
              </a:spcAft>
              <a:buClr>
                <a:schemeClr val="dk1"/>
              </a:buClr>
              <a:buSzPts val="1100"/>
              <a:buFont typeface="Trebuchet MS"/>
              <a:buNone/>
              <a:defRPr/>
            </a:lvl6pPr>
            <a:lvl7pPr lvl="6" algn="l">
              <a:lnSpc>
                <a:spcPct val="100000"/>
              </a:lnSpc>
              <a:spcBef>
                <a:spcPts val="0"/>
              </a:spcBef>
              <a:spcAft>
                <a:spcPts val="0"/>
              </a:spcAft>
              <a:buClr>
                <a:schemeClr val="dk1"/>
              </a:buClr>
              <a:buSzPts val="1100"/>
              <a:buFont typeface="Trebuchet MS"/>
              <a:buNone/>
              <a:defRPr/>
            </a:lvl7pPr>
            <a:lvl8pPr lvl="7" algn="l">
              <a:lnSpc>
                <a:spcPct val="100000"/>
              </a:lnSpc>
              <a:spcBef>
                <a:spcPts val="0"/>
              </a:spcBef>
              <a:spcAft>
                <a:spcPts val="0"/>
              </a:spcAft>
              <a:buClr>
                <a:schemeClr val="dk1"/>
              </a:buClr>
              <a:buSzPts val="1100"/>
              <a:buFont typeface="Trebuchet MS"/>
              <a:buNone/>
              <a:defRPr/>
            </a:lvl8pPr>
            <a:lvl9pPr lvl="8" algn="l">
              <a:lnSpc>
                <a:spcPct val="100000"/>
              </a:lnSpc>
              <a:spcBef>
                <a:spcPts val="0"/>
              </a:spcBef>
              <a:spcAft>
                <a:spcPts val="0"/>
              </a:spcAft>
              <a:buClr>
                <a:schemeClr val="dk1"/>
              </a:buClr>
              <a:buSzPts val="1100"/>
              <a:buFont typeface="Trebuchet MS"/>
              <a:buNone/>
              <a:defRPr/>
            </a:lvl9pPr>
          </a:lstStyle>
          <a:p>
            <a:endParaRPr/>
          </a:p>
        </p:txBody>
      </p:sp>
      <p:sp>
        <p:nvSpPr>
          <p:cNvPr id="67" name="Google Shape;67;p16"/>
          <p:cNvSpPr txBox="1">
            <a:spLocks noGrp="1"/>
          </p:cNvSpPr>
          <p:nvPr>
            <p:ph type="title"/>
          </p:nvPr>
        </p:nvSpPr>
        <p:spPr>
          <a:xfrm>
            <a:off x="630000" y="622800"/>
            <a:ext cx="10933200" cy="3324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2"/>
              </a:buClr>
              <a:buSzPts val="1800"/>
              <a:buFont typeface="Trebuchet MS"/>
              <a:buNone/>
              <a:defRPr>
                <a:latin typeface="Trebuchet MS"/>
                <a:ea typeface="Trebuchet MS"/>
                <a:cs typeface="Trebuchet MS"/>
                <a:sym typeface="Trebuchet MS"/>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extLst>
    <p:ext uri="{DCECCB84-F9BA-43D5-87BE-67443E8EF086}">
      <p15:sldGuideLst xmlns="" xmlns:p15="http://schemas.microsoft.com/office/powerpoint/2012/main">
        <p15:guide id="1" orient="horz" pos="32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lank green">
  <p:cSld name="Blank green">
    <p:bg>
      <p:bgPr>
        <a:gradFill>
          <a:gsLst>
            <a:gs pos="0">
              <a:schemeClr val="dk2"/>
            </a:gs>
            <a:gs pos="100000">
              <a:schemeClr val="accent2"/>
            </a:gs>
          </a:gsLst>
          <a:lin ang="8100019" scaled="0"/>
        </a:gradFill>
        <a:effectLst/>
      </p:bgPr>
    </p:bg>
    <p:spTree>
      <p:nvGrpSpPr>
        <p:cNvPr id="1" name="Shape 68"/>
        <p:cNvGrpSpPr/>
        <p:nvPr/>
      </p:nvGrpSpPr>
      <p:grpSpPr>
        <a:xfrm>
          <a:off x="0" y="0"/>
          <a:ext cx="0" cy="0"/>
          <a:chOff x="0" y="0"/>
          <a:chExt cx="0" cy="0"/>
        </a:xfrm>
      </p:grpSpPr>
      <p:sp>
        <p:nvSpPr>
          <p:cNvPr id="69" name="Google Shape;69;p17"/>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a:solidFill>
                  <a:schemeClr val="lt1"/>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9" name="Google Shape;7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uas Partes de Conteúdo" type="twoObj">
  <p:cSld name="TWO_OBJECTS">
    <p:spTree>
      <p:nvGrpSpPr>
        <p:cNvPr id="1" name="Shape 82"/>
        <p:cNvGrpSpPr/>
        <p:nvPr/>
      </p:nvGrpSpPr>
      <p:grpSpPr>
        <a:xfrm>
          <a:off x="0" y="0"/>
          <a:ext cx="0" cy="0"/>
          <a:chOff x="0" y="0"/>
          <a:chExt cx="0" cy="0"/>
        </a:xfrm>
      </p:grpSpPr>
      <p:sp>
        <p:nvSpPr>
          <p:cNvPr id="83" name="Google Shape;83;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 Blank">
  <p:cSld name="D. Blank">
    <p:bg>
      <p:bgPr>
        <a:solidFill>
          <a:schemeClr val="lt1"/>
        </a:solidFill>
        <a:effectLst/>
      </p:bgPr>
    </p:bg>
    <p:spTree>
      <p:nvGrpSpPr>
        <p:cNvPr id="1" name="Shape 22"/>
        <p:cNvGrpSpPr/>
        <p:nvPr/>
      </p:nvGrpSpPr>
      <p:grpSpPr>
        <a:xfrm>
          <a:off x="0" y="0"/>
          <a:ext cx="0" cy="0"/>
          <a:chOff x="0" y="0"/>
          <a:chExt cx="0" cy="0"/>
        </a:xfrm>
      </p:grpSpPr>
      <p:sp>
        <p:nvSpPr>
          <p:cNvPr id="23" name="Google Shape;23;p72"/>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89"/>
        <p:cNvGrpSpPr/>
        <p:nvPr/>
      </p:nvGrpSpPr>
      <p:grpSpPr>
        <a:xfrm>
          <a:off x="0" y="0"/>
          <a:ext cx="0" cy="0"/>
          <a:chOff x="0" y="0"/>
          <a:chExt cx="0" cy="0"/>
        </a:xfrm>
      </p:grpSpPr>
      <p:sp>
        <p:nvSpPr>
          <p:cNvPr id="90" name="Google Shape;90;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2" name="Google Shape;92;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4" name="Google Shape;94;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omente Título" type="titleOnly">
  <p:cSld name="TITLE_ONLY">
    <p:spTree>
      <p:nvGrpSpPr>
        <p:cNvPr id="1" name="Shape 98"/>
        <p:cNvGrpSpPr/>
        <p:nvPr/>
      </p:nvGrpSpPr>
      <p:grpSpPr>
        <a:xfrm>
          <a:off x="0" y="0"/>
          <a:ext cx="0" cy="0"/>
          <a:chOff x="0" y="0"/>
          <a:chExt cx="0" cy="0"/>
        </a:xfrm>
      </p:grpSpPr>
      <p:sp>
        <p:nvSpPr>
          <p:cNvPr id="99" name="Google Shape;9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103"/>
        <p:cNvGrpSpPr/>
        <p:nvPr/>
      </p:nvGrpSpPr>
      <p:grpSpPr>
        <a:xfrm>
          <a:off x="0" y="0"/>
          <a:ext cx="0" cy="0"/>
          <a:chOff x="0" y="0"/>
          <a:chExt cx="0" cy="0"/>
        </a:xfrm>
      </p:grpSpPr>
      <p:sp>
        <p:nvSpPr>
          <p:cNvPr id="104" name="Google Shape;104;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6" name="Google Shape;106;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7" name="Google Shape;10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110"/>
        <p:cNvGrpSpPr/>
        <p:nvPr/>
      </p:nvGrpSpPr>
      <p:grpSpPr>
        <a:xfrm>
          <a:off x="0" y="0"/>
          <a:ext cx="0" cy="0"/>
          <a:chOff x="0" y="0"/>
          <a:chExt cx="0" cy="0"/>
        </a:xfrm>
      </p:grpSpPr>
      <p:sp>
        <p:nvSpPr>
          <p:cNvPr id="111" name="Google Shape;111;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24"/>
          <p:cNvSpPr>
            <a:spLocks noGrp="1"/>
          </p:cNvSpPr>
          <p:nvPr>
            <p:ph type="pic" idx="2"/>
          </p:nvPr>
        </p:nvSpPr>
        <p:spPr>
          <a:xfrm>
            <a:off x="5183188" y="987425"/>
            <a:ext cx="6172200" cy="4873625"/>
          </a:xfrm>
          <a:prstGeom prst="rect">
            <a:avLst/>
          </a:prstGeom>
          <a:noFill/>
          <a:ln>
            <a:noFill/>
          </a:ln>
        </p:spPr>
      </p:sp>
      <p:sp>
        <p:nvSpPr>
          <p:cNvPr id="113" name="Google Shape;113;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4" name="Google Shape;11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117"/>
        <p:cNvGrpSpPr/>
        <p:nvPr/>
      </p:nvGrpSpPr>
      <p:grpSpPr>
        <a:xfrm>
          <a:off x="0" y="0"/>
          <a:ext cx="0" cy="0"/>
          <a:chOff x="0" y="0"/>
          <a:chExt cx="0" cy="0"/>
        </a:xfrm>
      </p:grpSpPr>
      <p:sp>
        <p:nvSpPr>
          <p:cNvPr id="118" name="Google Shape;118;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2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xto e Título Vertical" type="vertTitleAndTx">
  <p:cSld name="VERTICAL_TITLE_AND_VERTICAL_TEXT">
    <p:spTree>
      <p:nvGrpSpPr>
        <p:cNvPr id="1" name="Shape 123"/>
        <p:cNvGrpSpPr/>
        <p:nvPr/>
      </p:nvGrpSpPr>
      <p:grpSpPr>
        <a:xfrm>
          <a:off x="0" y="0"/>
          <a:ext cx="0" cy="0"/>
          <a:chOff x="0" y="0"/>
          <a:chExt cx="0" cy="0"/>
        </a:xfrm>
      </p:grpSpPr>
      <p:sp>
        <p:nvSpPr>
          <p:cNvPr id="124" name="Google Shape;124;p2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2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Content Slide 1">
  <p:cSld name="Main Content Slide">
    <p:spTree>
      <p:nvGrpSpPr>
        <p:cNvPr id="1" name="Shape 129"/>
        <p:cNvGrpSpPr/>
        <p:nvPr/>
      </p:nvGrpSpPr>
      <p:grpSpPr>
        <a:xfrm>
          <a:off x="0" y="0"/>
          <a:ext cx="0" cy="0"/>
          <a:chOff x="0" y="0"/>
          <a:chExt cx="0" cy="0"/>
        </a:xfrm>
      </p:grpSpPr>
      <p:sp>
        <p:nvSpPr>
          <p:cNvPr id="130" name="Google Shape;130;p27"/>
          <p:cNvSpPr txBox="1">
            <a:spLocks noGrp="1"/>
          </p:cNvSpPr>
          <p:nvPr>
            <p:ph type="body" idx="1"/>
          </p:nvPr>
        </p:nvSpPr>
        <p:spPr>
          <a:xfrm>
            <a:off x="176313" y="2686753"/>
            <a:ext cx="10355400" cy="1032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333"/>
              </a:spcBef>
              <a:spcAft>
                <a:spcPts val="0"/>
              </a:spcAft>
              <a:buClr>
                <a:srgbClr val="3F3F3F"/>
              </a:buClr>
              <a:buSzPts val="1867"/>
              <a:buFont typeface="Arial"/>
              <a:buNone/>
              <a:defRPr sz="1867" b="0" i="0" u="none" strike="noStrike" cap="none">
                <a:solidFill>
                  <a:srgbClr val="3F3F3F"/>
                </a:solidFill>
                <a:latin typeface="Arial"/>
                <a:ea typeface="Arial"/>
                <a:cs typeface="Arial"/>
                <a:sym typeface="Arial"/>
              </a:defRPr>
            </a:lvl1pPr>
            <a:lvl2pPr marL="914400" marR="0" lvl="1" indent="-228600" algn="l">
              <a:lnSpc>
                <a:spcPct val="90000"/>
              </a:lnSpc>
              <a:spcBef>
                <a:spcPts val="667"/>
              </a:spcBef>
              <a:spcAft>
                <a:spcPts val="0"/>
              </a:spcAft>
              <a:buClr>
                <a:srgbClr val="3F3F3F"/>
              </a:buClr>
              <a:buSzPts val="1867"/>
              <a:buFont typeface="Arial"/>
              <a:buNone/>
              <a:defRPr sz="1867" b="0" i="0" u="none" strike="noStrike" cap="none">
                <a:solidFill>
                  <a:srgbClr val="3F3F3F"/>
                </a:solidFill>
                <a:latin typeface="Arial"/>
                <a:ea typeface="Arial"/>
                <a:cs typeface="Arial"/>
                <a:sym typeface="Arial"/>
              </a:defRPr>
            </a:lvl2pPr>
            <a:lvl3pPr marL="1371600" marR="0" lvl="2" indent="-228600" algn="l">
              <a:lnSpc>
                <a:spcPct val="90000"/>
              </a:lnSpc>
              <a:spcBef>
                <a:spcPts val="667"/>
              </a:spcBef>
              <a:spcAft>
                <a:spcPts val="0"/>
              </a:spcAft>
              <a:buClr>
                <a:srgbClr val="3F3F3F"/>
              </a:buClr>
              <a:buSzPts val="1867"/>
              <a:buFont typeface="Arial"/>
              <a:buNone/>
              <a:defRPr sz="1867" b="0" i="0" u="none" strike="noStrike" cap="none">
                <a:solidFill>
                  <a:srgbClr val="3F3F3F"/>
                </a:solidFill>
                <a:latin typeface="Arial"/>
                <a:ea typeface="Arial"/>
                <a:cs typeface="Arial"/>
                <a:sym typeface="Arial"/>
              </a:defRPr>
            </a:lvl3pPr>
            <a:lvl4pPr marL="1828800" marR="0" lvl="3" indent="-228600" algn="l">
              <a:lnSpc>
                <a:spcPct val="90000"/>
              </a:lnSpc>
              <a:spcBef>
                <a:spcPts val="667"/>
              </a:spcBef>
              <a:spcAft>
                <a:spcPts val="0"/>
              </a:spcAft>
              <a:buClr>
                <a:srgbClr val="3F3F3F"/>
              </a:buClr>
              <a:buSzPts val="1867"/>
              <a:buFont typeface="Arial"/>
              <a:buNone/>
              <a:defRPr sz="1867" b="0" i="0" u="none" strike="noStrike" cap="none">
                <a:solidFill>
                  <a:srgbClr val="3F3F3F"/>
                </a:solidFill>
                <a:latin typeface="Arial"/>
                <a:ea typeface="Arial"/>
                <a:cs typeface="Arial"/>
                <a:sym typeface="Arial"/>
              </a:defRPr>
            </a:lvl4pPr>
            <a:lvl5pPr marL="2286000" marR="0" lvl="4" indent="-228600" algn="l">
              <a:lnSpc>
                <a:spcPct val="90000"/>
              </a:lnSpc>
              <a:spcBef>
                <a:spcPts val="667"/>
              </a:spcBef>
              <a:spcAft>
                <a:spcPts val="0"/>
              </a:spcAft>
              <a:buClr>
                <a:srgbClr val="3F3F3F"/>
              </a:buClr>
              <a:buSzPts val="1867"/>
              <a:buFont typeface="Arial"/>
              <a:buNone/>
              <a:defRPr sz="1867" b="0" i="0" u="none" strike="noStrike" cap="none">
                <a:solidFill>
                  <a:srgbClr val="3F3F3F"/>
                </a:solidFill>
                <a:latin typeface="Arial"/>
                <a:ea typeface="Arial"/>
                <a:cs typeface="Arial"/>
                <a:sym typeface="Arial"/>
              </a:defRPr>
            </a:lvl5pPr>
            <a:lvl6pPr marL="2743200" marR="0" lvl="5"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31" name="Google Shape;131;p27"/>
          <p:cNvSpPr txBox="1">
            <a:spLocks noGrp="1"/>
          </p:cNvSpPr>
          <p:nvPr>
            <p:ph type="body" idx="2"/>
          </p:nvPr>
        </p:nvSpPr>
        <p:spPr>
          <a:xfrm>
            <a:off x="176313" y="1134194"/>
            <a:ext cx="11564100" cy="1428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333"/>
              </a:spcBef>
              <a:spcAft>
                <a:spcPts val="0"/>
              </a:spcAft>
              <a:buClr>
                <a:srgbClr val="2C1F57"/>
              </a:buClr>
              <a:buSzPts val="3733"/>
              <a:buFont typeface="Arial"/>
              <a:buNone/>
              <a:defRPr sz="3733" b="1" i="0" u="none" strike="noStrike" cap="none">
                <a:solidFill>
                  <a:srgbClr val="2C1F57"/>
                </a:solidFill>
                <a:latin typeface="Arial"/>
                <a:ea typeface="Arial"/>
                <a:cs typeface="Arial"/>
                <a:sym typeface="Arial"/>
              </a:defRPr>
            </a:lvl1pPr>
            <a:lvl2pPr marL="914400" marR="0" lvl="1" indent="-431800" algn="l">
              <a:lnSpc>
                <a:spcPct val="90000"/>
              </a:lnSpc>
              <a:spcBef>
                <a:spcPts val="667"/>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397954" algn="l">
              <a:lnSpc>
                <a:spcPct val="90000"/>
              </a:lnSpc>
              <a:spcBef>
                <a:spcPts val="667"/>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3pPr>
            <a:lvl4pPr marL="1828800" marR="0" lvl="3"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32" name="Google Shape;132;p27"/>
          <p:cNvSpPr txBox="1">
            <a:spLocks noGrp="1"/>
          </p:cNvSpPr>
          <p:nvPr>
            <p:ph type="body" idx="3"/>
          </p:nvPr>
        </p:nvSpPr>
        <p:spPr>
          <a:xfrm>
            <a:off x="176313" y="840683"/>
            <a:ext cx="11564100" cy="2934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333"/>
              </a:spcBef>
              <a:spcAft>
                <a:spcPts val="0"/>
              </a:spcAft>
              <a:buClr>
                <a:srgbClr val="A5A5A5"/>
              </a:buClr>
              <a:buSzPts val="933"/>
              <a:buFont typeface="Arial"/>
              <a:buNone/>
              <a:defRPr sz="933" b="0" i="1" u="none" strike="noStrike" cap="none">
                <a:solidFill>
                  <a:srgbClr val="A5A5A5"/>
                </a:solidFill>
                <a:latin typeface="Arial"/>
                <a:ea typeface="Arial"/>
                <a:cs typeface="Arial"/>
                <a:sym typeface="Arial"/>
              </a:defRPr>
            </a:lvl1pPr>
            <a:lvl2pPr marL="914400" marR="0" lvl="1" indent="-228600" algn="l">
              <a:lnSpc>
                <a:spcPct val="90000"/>
              </a:lnSpc>
              <a:spcBef>
                <a:spcPts val="667"/>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667"/>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3pPr>
            <a:lvl4pPr marL="1828800" marR="0" lvl="3" indent="-228600" algn="l">
              <a:lnSpc>
                <a:spcPct val="90000"/>
              </a:lnSpc>
              <a:spcBef>
                <a:spcPts val="667"/>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667"/>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5pPr>
            <a:lvl6pPr marL="2743200" marR="0" lvl="5"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Content Layout - White">
  <p:cSld name="Main Content Layout - White">
    <p:spTree>
      <p:nvGrpSpPr>
        <p:cNvPr id="1" name="Shape 133"/>
        <p:cNvGrpSpPr/>
        <p:nvPr/>
      </p:nvGrpSpPr>
      <p:grpSpPr>
        <a:xfrm>
          <a:off x="0" y="0"/>
          <a:ext cx="0" cy="0"/>
          <a:chOff x="0" y="0"/>
          <a:chExt cx="0" cy="0"/>
        </a:xfrm>
      </p:grpSpPr>
      <p:sp>
        <p:nvSpPr>
          <p:cNvPr id="134" name="Google Shape;134;p28"/>
          <p:cNvSpPr txBox="1">
            <a:spLocks noGrp="1"/>
          </p:cNvSpPr>
          <p:nvPr>
            <p:ph type="body" idx="1"/>
          </p:nvPr>
        </p:nvSpPr>
        <p:spPr>
          <a:xfrm>
            <a:off x="176312" y="2686753"/>
            <a:ext cx="10355100" cy="1032900"/>
          </a:xfrm>
          <a:prstGeom prst="rect">
            <a:avLst/>
          </a:prstGeom>
          <a:noFill/>
          <a:ln>
            <a:noFill/>
          </a:ln>
        </p:spPr>
        <p:txBody>
          <a:bodyPr spcFirstLastPara="1" wrap="square" lIns="121900" tIns="60925" rIns="121900" bIns="60925" anchor="t" anchorCtr="0">
            <a:noAutofit/>
          </a:bodyPr>
          <a:lstStyle>
            <a:lvl1pPr marL="457200" marR="0" lvl="0" indent="-228600" algn="l">
              <a:lnSpc>
                <a:spcPct val="90000"/>
              </a:lnSpc>
              <a:spcBef>
                <a:spcPts val="13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1pPr>
            <a:lvl2pPr marL="914400" marR="0" lvl="1" indent="-228600" algn="l">
              <a:lnSpc>
                <a:spcPct val="90000"/>
              </a:lnSpc>
              <a:spcBef>
                <a:spcPts val="7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2pPr>
            <a:lvl3pPr marL="1371600" marR="0" lvl="2" indent="-228600" algn="l">
              <a:lnSpc>
                <a:spcPct val="90000"/>
              </a:lnSpc>
              <a:spcBef>
                <a:spcPts val="7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3pPr>
            <a:lvl4pPr marL="1828800" marR="0" lvl="3" indent="-228600" algn="l">
              <a:lnSpc>
                <a:spcPct val="90000"/>
              </a:lnSpc>
              <a:spcBef>
                <a:spcPts val="7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4pPr>
            <a:lvl5pPr marL="2286000" marR="0" lvl="4" indent="-228600" algn="l">
              <a:lnSpc>
                <a:spcPct val="90000"/>
              </a:lnSpc>
              <a:spcBef>
                <a:spcPts val="7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5pPr>
            <a:lvl6pPr marL="2743200" marR="0" lvl="5"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35" name="Google Shape;135;p28"/>
          <p:cNvSpPr txBox="1">
            <a:spLocks noGrp="1"/>
          </p:cNvSpPr>
          <p:nvPr>
            <p:ph type="body" idx="2"/>
          </p:nvPr>
        </p:nvSpPr>
        <p:spPr>
          <a:xfrm>
            <a:off x="176312" y="1134193"/>
            <a:ext cx="11564100" cy="1428300"/>
          </a:xfrm>
          <a:prstGeom prst="rect">
            <a:avLst/>
          </a:prstGeom>
          <a:noFill/>
          <a:ln>
            <a:noFill/>
          </a:ln>
        </p:spPr>
        <p:txBody>
          <a:bodyPr spcFirstLastPara="1" wrap="square" lIns="121900" tIns="60925" rIns="121900" bIns="60925" anchor="t" anchorCtr="0">
            <a:noAutofit/>
          </a:bodyPr>
          <a:lstStyle>
            <a:lvl1pPr marL="457200" marR="0" lvl="0" indent="-228600" algn="l">
              <a:lnSpc>
                <a:spcPct val="90000"/>
              </a:lnSpc>
              <a:spcBef>
                <a:spcPts val="1300"/>
              </a:spcBef>
              <a:spcAft>
                <a:spcPts val="0"/>
              </a:spcAft>
              <a:buClr>
                <a:srgbClr val="2C1F57"/>
              </a:buClr>
              <a:buSzPts val="3700"/>
              <a:buFont typeface="Arial"/>
              <a:buNone/>
              <a:defRPr sz="3700" b="1" i="0" u="none" strike="noStrike" cap="none">
                <a:solidFill>
                  <a:srgbClr val="2C1F57"/>
                </a:solidFill>
                <a:latin typeface="Arial"/>
                <a:ea typeface="Arial"/>
                <a:cs typeface="Arial"/>
                <a:sym typeface="Arial"/>
              </a:defRPr>
            </a:lvl1pPr>
            <a:lvl2pPr marL="914400" marR="0" lvl="1" indent="-431800" algn="l">
              <a:lnSpc>
                <a:spcPct val="90000"/>
              </a:lnSpc>
              <a:spcBef>
                <a:spcPts val="7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0050" algn="l">
              <a:lnSpc>
                <a:spcPct val="90000"/>
              </a:lnSpc>
              <a:spcBef>
                <a:spcPts val="7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3pPr>
            <a:lvl4pPr marL="1828800" marR="0" lvl="3"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36" name="Google Shape;136;p28"/>
          <p:cNvSpPr txBox="1">
            <a:spLocks noGrp="1"/>
          </p:cNvSpPr>
          <p:nvPr>
            <p:ph type="body" idx="3"/>
          </p:nvPr>
        </p:nvSpPr>
        <p:spPr>
          <a:xfrm>
            <a:off x="176312" y="840683"/>
            <a:ext cx="11564100" cy="293700"/>
          </a:xfrm>
          <a:prstGeom prst="rect">
            <a:avLst/>
          </a:prstGeom>
          <a:noFill/>
          <a:ln>
            <a:noFill/>
          </a:ln>
        </p:spPr>
        <p:txBody>
          <a:bodyPr spcFirstLastPara="1" wrap="square" lIns="121900" tIns="60925" rIns="121900" bIns="60925" anchor="t" anchorCtr="0">
            <a:noAutofit/>
          </a:bodyPr>
          <a:lstStyle>
            <a:lvl1pPr marL="457200" marR="0" lvl="0" indent="-228600" algn="l">
              <a:lnSpc>
                <a:spcPct val="90000"/>
              </a:lnSpc>
              <a:spcBef>
                <a:spcPts val="1300"/>
              </a:spcBef>
              <a:spcAft>
                <a:spcPts val="0"/>
              </a:spcAft>
              <a:buClr>
                <a:srgbClr val="A5A5A5"/>
              </a:buClr>
              <a:buSzPts val="900"/>
              <a:buFont typeface="Arial"/>
              <a:buNone/>
              <a:defRPr sz="900" b="0" i="1" u="none" strike="noStrike" cap="none">
                <a:solidFill>
                  <a:srgbClr val="A5A5A5"/>
                </a:solidFill>
                <a:latin typeface="Arial"/>
                <a:ea typeface="Arial"/>
                <a:cs typeface="Arial"/>
                <a:sym typeface="Arial"/>
              </a:defRPr>
            </a:lvl1pPr>
            <a:lvl2pPr marL="914400" marR="0" lvl="1" indent="-228600" algn="l">
              <a:lnSpc>
                <a:spcPct val="90000"/>
              </a:lnSpc>
              <a:spcBef>
                <a:spcPts val="7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700"/>
              </a:spcBef>
              <a:spcAft>
                <a:spcPts val="0"/>
              </a:spcAft>
              <a:buClr>
                <a:schemeClr val="dk1"/>
              </a:buClr>
              <a:buSzPts val="2700"/>
              <a:buFont typeface="Arial"/>
              <a:buNone/>
              <a:defRPr sz="2700" b="0" i="0" u="none" strike="noStrike" cap="none">
                <a:solidFill>
                  <a:schemeClr val="dk1"/>
                </a:solidFill>
                <a:latin typeface="Calibri"/>
                <a:ea typeface="Calibri"/>
                <a:cs typeface="Calibri"/>
                <a:sym typeface="Calibri"/>
              </a:defRPr>
            </a:lvl3pPr>
            <a:lvl4pPr marL="1828800" marR="0" lvl="3" indent="-228600" algn="l">
              <a:lnSpc>
                <a:spcPct val="90000"/>
              </a:lnSpc>
              <a:spcBef>
                <a:spcPts val="7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7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5pPr>
            <a:lvl6pPr marL="2743200" marR="0" lvl="5"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37" name="Google Shape;137;p28"/>
          <p:cNvSpPr txBox="1"/>
          <p:nvPr/>
        </p:nvSpPr>
        <p:spPr>
          <a:xfrm>
            <a:off x="10909583" y="6388603"/>
            <a:ext cx="993600" cy="292500"/>
          </a:xfrm>
          <a:prstGeom prst="rect">
            <a:avLst/>
          </a:prstGeom>
          <a:noFill/>
          <a:ln>
            <a:noFill/>
          </a:ln>
        </p:spPr>
        <p:txBody>
          <a:bodyPr spcFirstLastPara="1" wrap="square" lIns="121900" tIns="60925" rIns="121900" bIns="60925" anchor="t" anchorCtr="0">
            <a:sp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rgbClr val="3F3F3F"/>
                </a:solidFill>
                <a:latin typeface="Arial"/>
                <a:ea typeface="Arial"/>
                <a:cs typeface="Arial"/>
                <a:sym typeface="Arial"/>
              </a:rPr>
              <a:t>‹#›</a:t>
            </a:fld>
            <a:endParaRPr sz="1100" b="0" i="0" u="none" strike="noStrike" cap="none">
              <a:solidFill>
                <a:srgbClr val="3F3F3F"/>
              </a:solidFill>
              <a:latin typeface="Arial"/>
              <a:ea typeface="Arial"/>
              <a:cs typeface="Arial"/>
              <a:sym typeface="Arial"/>
            </a:endParaRPr>
          </a:p>
        </p:txBody>
      </p:sp>
      <p:sp>
        <p:nvSpPr>
          <p:cNvPr id="138" name="Google Shape;138;p28"/>
          <p:cNvSpPr txBox="1"/>
          <p:nvPr/>
        </p:nvSpPr>
        <p:spPr>
          <a:xfrm>
            <a:off x="176312" y="217340"/>
            <a:ext cx="4452300" cy="252300"/>
          </a:xfrm>
          <a:prstGeom prst="rect">
            <a:avLst/>
          </a:prstGeom>
          <a:noFill/>
          <a:ln>
            <a:noFill/>
          </a:ln>
        </p:spPr>
        <p:txBody>
          <a:bodyPr spcFirstLastPara="1" wrap="square" lIns="121900" tIns="60925" rIns="121900" bIns="60925" anchor="t" anchorCtr="0">
            <a:noAutofit/>
          </a:bodyPr>
          <a:lstStyle/>
          <a:p>
            <a:pPr marL="0" marR="0" lvl="0" indent="0" algn="l" rtl="0">
              <a:lnSpc>
                <a:spcPct val="90000"/>
              </a:lnSpc>
              <a:spcBef>
                <a:spcPts val="0"/>
              </a:spcBef>
              <a:spcAft>
                <a:spcPts val="0"/>
              </a:spcAft>
              <a:buClr>
                <a:srgbClr val="262626"/>
              </a:buClr>
              <a:buSzPts val="900"/>
              <a:buFont typeface="Arial"/>
              <a:buNone/>
            </a:pPr>
            <a:r>
              <a:rPr lang="en-US" sz="900" b="0" i="0" u="none" strike="noStrike" cap="none">
                <a:solidFill>
                  <a:srgbClr val="262626"/>
                </a:solidFill>
                <a:latin typeface="Arial"/>
                <a:ea typeface="Arial"/>
                <a:cs typeface="Arial"/>
                <a:sym typeface="Arial"/>
              </a:rPr>
              <a:t>UNDERSTAND  |  </a:t>
            </a:r>
            <a:r>
              <a:rPr lang="en-US" sz="900" b="1" i="0" u="none" strike="noStrike" cap="none">
                <a:solidFill>
                  <a:srgbClr val="262626"/>
                </a:solidFill>
                <a:latin typeface="Arial"/>
                <a:ea typeface="Arial"/>
                <a:cs typeface="Arial"/>
                <a:sym typeface="Arial"/>
              </a:rPr>
              <a:t>FRAME THE PROBLEM</a:t>
            </a:r>
            <a:endParaRPr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p:cSld name="1_Title Only">
    <p:bg>
      <p:bgPr>
        <a:solidFill>
          <a:schemeClr val="lt2"/>
        </a:solidFill>
        <a:effectLst/>
      </p:bgPr>
    </p:bg>
    <p:spTree>
      <p:nvGrpSpPr>
        <p:cNvPr id="1" name="Shape 139"/>
        <p:cNvGrpSpPr/>
        <p:nvPr/>
      </p:nvGrpSpPr>
      <p:grpSpPr>
        <a:xfrm>
          <a:off x="0" y="0"/>
          <a:ext cx="0" cy="0"/>
          <a:chOff x="0" y="0"/>
          <a:chExt cx="0" cy="0"/>
        </a:xfrm>
      </p:grpSpPr>
      <p:sp>
        <p:nvSpPr>
          <p:cNvPr id="140" name="Google Shape;140;p29"/>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Clr>
                <a:srgbClr val="7F7F7F"/>
              </a:buClr>
              <a:buSzPts val="1100"/>
              <a:buFont typeface="Trebuchet MS"/>
              <a:buNone/>
              <a:defRPr>
                <a:latin typeface="Trebuchet MS"/>
                <a:ea typeface="Trebuchet MS"/>
                <a:cs typeface="Trebuchet MS"/>
                <a:sym typeface="Trebuchet MS"/>
              </a:defRPr>
            </a:lvl1pPr>
            <a:lvl2pPr lvl="1" algn="l">
              <a:lnSpc>
                <a:spcPct val="100000"/>
              </a:lnSpc>
              <a:spcBef>
                <a:spcPts val="0"/>
              </a:spcBef>
              <a:spcAft>
                <a:spcPts val="0"/>
              </a:spcAft>
              <a:buClr>
                <a:schemeClr val="dk1"/>
              </a:buClr>
              <a:buSzPts val="1100"/>
              <a:buFont typeface="Trebuchet MS"/>
              <a:buNone/>
              <a:defRPr/>
            </a:lvl2pPr>
            <a:lvl3pPr lvl="2" algn="l">
              <a:lnSpc>
                <a:spcPct val="100000"/>
              </a:lnSpc>
              <a:spcBef>
                <a:spcPts val="0"/>
              </a:spcBef>
              <a:spcAft>
                <a:spcPts val="0"/>
              </a:spcAft>
              <a:buClr>
                <a:schemeClr val="dk1"/>
              </a:buClr>
              <a:buSzPts val="1100"/>
              <a:buFont typeface="Trebuchet MS"/>
              <a:buNone/>
              <a:defRPr/>
            </a:lvl3pPr>
            <a:lvl4pPr lvl="3" algn="l">
              <a:lnSpc>
                <a:spcPct val="100000"/>
              </a:lnSpc>
              <a:spcBef>
                <a:spcPts val="0"/>
              </a:spcBef>
              <a:spcAft>
                <a:spcPts val="0"/>
              </a:spcAft>
              <a:buClr>
                <a:schemeClr val="dk1"/>
              </a:buClr>
              <a:buSzPts val="1100"/>
              <a:buFont typeface="Trebuchet MS"/>
              <a:buNone/>
              <a:defRPr/>
            </a:lvl4pPr>
            <a:lvl5pPr lvl="4" algn="l">
              <a:lnSpc>
                <a:spcPct val="100000"/>
              </a:lnSpc>
              <a:spcBef>
                <a:spcPts val="0"/>
              </a:spcBef>
              <a:spcAft>
                <a:spcPts val="0"/>
              </a:spcAft>
              <a:buClr>
                <a:schemeClr val="dk1"/>
              </a:buClr>
              <a:buSzPts val="1100"/>
              <a:buFont typeface="Trebuchet MS"/>
              <a:buNone/>
              <a:defRPr/>
            </a:lvl5pPr>
            <a:lvl6pPr lvl="5" algn="l">
              <a:lnSpc>
                <a:spcPct val="100000"/>
              </a:lnSpc>
              <a:spcBef>
                <a:spcPts val="0"/>
              </a:spcBef>
              <a:spcAft>
                <a:spcPts val="0"/>
              </a:spcAft>
              <a:buClr>
                <a:schemeClr val="dk1"/>
              </a:buClr>
              <a:buSzPts val="1100"/>
              <a:buFont typeface="Trebuchet MS"/>
              <a:buNone/>
              <a:defRPr/>
            </a:lvl6pPr>
            <a:lvl7pPr lvl="6" algn="l">
              <a:lnSpc>
                <a:spcPct val="100000"/>
              </a:lnSpc>
              <a:spcBef>
                <a:spcPts val="0"/>
              </a:spcBef>
              <a:spcAft>
                <a:spcPts val="0"/>
              </a:spcAft>
              <a:buClr>
                <a:schemeClr val="dk1"/>
              </a:buClr>
              <a:buSzPts val="1100"/>
              <a:buFont typeface="Trebuchet MS"/>
              <a:buNone/>
              <a:defRPr/>
            </a:lvl7pPr>
            <a:lvl8pPr lvl="7" algn="l">
              <a:lnSpc>
                <a:spcPct val="100000"/>
              </a:lnSpc>
              <a:spcBef>
                <a:spcPts val="0"/>
              </a:spcBef>
              <a:spcAft>
                <a:spcPts val="0"/>
              </a:spcAft>
              <a:buClr>
                <a:schemeClr val="dk1"/>
              </a:buClr>
              <a:buSzPts val="1100"/>
              <a:buFont typeface="Trebuchet MS"/>
              <a:buNone/>
              <a:defRPr/>
            </a:lvl8pPr>
            <a:lvl9pPr lvl="8" algn="l">
              <a:lnSpc>
                <a:spcPct val="100000"/>
              </a:lnSpc>
              <a:spcBef>
                <a:spcPts val="0"/>
              </a:spcBef>
              <a:spcAft>
                <a:spcPts val="0"/>
              </a:spcAft>
              <a:buClr>
                <a:schemeClr val="dk1"/>
              </a:buClr>
              <a:buSzPts val="1100"/>
              <a:buFont typeface="Trebuchet MS"/>
              <a:buNone/>
              <a:defRPr/>
            </a:lvl9pPr>
          </a:lstStyle>
          <a:p>
            <a:endParaRPr/>
          </a:p>
        </p:txBody>
      </p:sp>
      <p:sp>
        <p:nvSpPr>
          <p:cNvPr id="141" name="Google Shape;141;p29"/>
          <p:cNvSpPr txBox="1">
            <a:spLocks noGrp="1"/>
          </p:cNvSpPr>
          <p:nvPr>
            <p:ph type="title"/>
          </p:nvPr>
        </p:nvSpPr>
        <p:spPr>
          <a:xfrm>
            <a:off x="630000" y="622800"/>
            <a:ext cx="10933200" cy="4803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8BA73"/>
              </a:buClr>
              <a:buSzPts val="2600"/>
              <a:buFont typeface="Trebuchet MS"/>
              <a:buNone/>
              <a:defRPr sz="3466" b="0" i="0" u="none">
                <a:solidFill>
                  <a:srgbClr val="28BA73"/>
                </a:solidFill>
                <a:latin typeface="Trebuchet MS"/>
                <a:ea typeface="Trebuchet MS"/>
                <a:cs typeface="Trebuchet MS"/>
                <a:sym typeface="Trebuchet MS"/>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Green left arrow">
  <p:cSld name="Green left arrow">
    <p:bg>
      <p:bgPr>
        <a:solidFill>
          <a:srgbClr val="F2F2F2"/>
        </a:solidFill>
        <a:effectLst/>
      </p:bgPr>
    </p:bg>
    <p:spTree>
      <p:nvGrpSpPr>
        <p:cNvPr id="1" name="Shape 142"/>
        <p:cNvGrpSpPr/>
        <p:nvPr/>
      </p:nvGrpSpPr>
      <p:grpSpPr>
        <a:xfrm>
          <a:off x="0" y="0"/>
          <a:ext cx="0" cy="0"/>
          <a:chOff x="0" y="0"/>
          <a:chExt cx="0" cy="0"/>
        </a:xfrm>
      </p:grpSpPr>
      <p:sp>
        <p:nvSpPr>
          <p:cNvPr id="143" name="Google Shape;143;p30"/>
          <p:cNvSpPr/>
          <p:nvPr/>
        </p:nvSpPr>
        <p:spPr>
          <a:xfrm>
            <a:off x="0" y="0"/>
            <a:ext cx="4088312" cy="6858000"/>
          </a:xfrm>
          <a:custGeom>
            <a:avLst/>
            <a:gdLst/>
            <a:ahLst/>
            <a:cxnLst/>
            <a:rect l="l" t="t" r="r" b="b"/>
            <a:pathLst>
              <a:path w="4088312" h="6858000" extrusionOk="0">
                <a:moveTo>
                  <a:pt x="0" y="0"/>
                </a:moveTo>
                <a:lnTo>
                  <a:pt x="3264933" y="0"/>
                </a:lnTo>
                <a:lnTo>
                  <a:pt x="4088312" y="3429000"/>
                </a:lnTo>
                <a:lnTo>
                  <a:pt x="3264933" y="6858000"/>
                </a:lnTo>
                <a:lnTo>
                  <a:pt x="0" y="6858000"/>
                </a:lnTo>
                <a:close/>
              </a:path>
            </a:pathLst>
          </a:custGeom>
          <a:gradFill>
            <a:gsLst>
              <a:gs pos="0">
                <a:schemeClr val="dk2"/>
              </a:gs>
              <a:gs pos="100000">
                <a:schemeClr val="accent2"/>
              </a:gs>
            </a:gsLst>
            <a:lin ang="8100019" scaled="0"/>
          </a:gra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200"/>
              <a:buFont typeface="Arial"/>
              <a:buNone/>
            </a:pPr>
            <a:endParaRPr sz="1200" b="0" i="0" u="none" strike="noStrike" cap="none">
              <a:solidFill>
                <a:srgbClr val="FFFFFF"/>
              </a:solidFill>
              <a:latin typeface="Trebuchet MS"/>
              <a:ea typeface="Trebuchet MS"/>
              <a:cs typeface="Trebuchet MS"/>
              <a:sym typeface="Trebuchet MS"/>
            </a:endParaRPr>
          </a:p>
        </p:txBody>
      </p:sp>
      <p:sp>
        <p:nvSpPr>
          <p:cNvPr id="144" name="Google Shape;144;p30"/>
          <p:cNvSpPr txBox="1">
            <a:spLocks noGrp="1"/>
          </p:cNvSpPr>
          <p:nvPr>
            <p:ph type="title"/>
          </p:nvPr>
        </p:nvSpPr>
        <p:spPr>
          <a:xfrm>
            <a:off x="630000" y="2764203"/>
            <a:ext cx="2478600" cy="13143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FFFFFF"/>
              </a:buClr>
              <a:buSzPts val="3200"/>
              <a:buFont typeface="Trebuchet MS"/>
              <a:buNone/>
              <a:defRPr sz="3200">
                <a:solidFill>
                  <a:srgbClr val="FFFFF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5" name="Google Shape;145;p30"/>
          <p:cNvPicPr preferRelativeResize="0"/>
          <p:nvPr/>
        </p:nvPicPr>
        <p:blipFill rotWithShape="1">
          <a:blip r:embed="rId2">
            <a:alphaModFix/>
          </a:blip>
          <a:srcRect t="6212" b="7720"/>
          <a:stretch/>
        </p:blipFill>
        <p:spPr>
          <a:xfrm rot="120000">
            <a:off x="2141308" y="3402828"/>
            <a:ext cx="2694666" cy="3461745"/>
          </a:xfrm>
          <a:prstGeom prst="rect">
            <a:avLst/>
          </a:prstGeom>
          <a:noFill/>
          <a:ln>
            <a:noFill/>
          </a:ln>
        </p:spPr>
      </p:pic>
      <p:sp>
        <p:nvSpPr>
          <p:cNvPr id="146" name="Google Shape;146;p30"/>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1000">
                <a:solidFill>
                  <a:srgbClr val="7F7F7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30"/>
          <p:cNvSpPr txBox="1"/>
          <p:nvPr/>
        </p:nvSpPr>
        <p:spPr>
          <a:xfrm>
            <a:off x="11167872" y="6405036"/>
            <a:ext cx="381000" cy="1539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1000"/>
              <a:buFont typeface="Trebuchet MS"/>
              <a:buNone/>
            </a:pPr>
            <a:fld id="{00000000-1234-1234-1234-123412341234}" type="slidenum">
              <a:rPr lang="en-US" sz="1000" b="0" i="0" u="none" strike="noStrike" cap="none">
                <a:solidFill>
                  <a:srgbClr val="7F7F7F"/>
                </a:solidFill>
                <a:latin typeface="Trebuchet MS"/>
                <a:ea typeface="Trebuchet MS"/>
                <a:cs typeface="Trebuchet MS"/>
                <a:sym typeface="Trebuchet MS"/>
              </a:rPr>
              <a:t>‹#›</a:t>
            </a:fld>
            <a:endParaRPr sz="1000" b="0" i="0" u="none" strike="noStrike" cap="none">
              <a:solidFill>
                <a:srgbClr val="7F7F7F"/>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3 Blank">
  <p:cSld name="CUSTOM">
    <p:spTree>
      <p:nvGrpSpPr>
        <p:cNvPr id="1" name="Shape 24"/>
        <p:cNvGrpSpPr/>
        <p:nvPr/>
      </p:nvGrpSpPr>
      <p:grpSpPr>
        <a:xfrm>
          <a:off x="0" y="0"/>
          <a:ext cx="0" cy="0"/>
          <a:chOff x="0" y="0"/>
          <a:chExt cx="0" cy="0"/>
        </a:xfrm>
      </p:grpSpPr>
      <p:sp>
        <p:nvSpPr>
          <p:cNvPr id="25" name="Google Shape;25;g12fa506a07d_1_195"/>
          <p:cNvSpPr txBox="1"/>
          <p:nvPr/>
        </p:nvSpPr>
        <p:spPr>
          <a:xfrm>
            <a:off x="8262000" y="6293115"/>
            <a:ext cx="3793200" cy="485100"/>
          </a:xfrm>
          <a:prstGeom prst="rect">
            <a:avLst/>
          </a:prstGeom>
          <a:noFill/>
          <a:ln>
            <a:noFill/>
          </a:ln>
        </p:spPr>
        <p:txBody>
          <a:bodyPr spcFirstLastPara="1" wrap="square" lIns="121900" tIns="60925" rIns="121900" bIns="60925" anchor="ctr"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8B9699"/>
                </a:solidFill>
                <a:latin typeface="Poppins"/>
                <a:ea typeface="Poppins"/>
                <a:cs typeface="Poppins"/>
                <a:sym typeface="Poppins"/>
              </a:rPr>
              <a:t>‹#›</a:t>
            </a:fld>
            <a:endParaRPr sz="1300" b="0" i="0" u="none" strike="noStrike" cap="none">
              <a:solidFill>
                <a:srgbClr val="8B9699"/>
              </a:solidFill>
              <a:latin typeface="Poppins"/>
              <a:ea typeface="Poppins"/>
              <a:cs typeface="Poppins"/>
              <a:sym typeface="Poppin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Green one third">
  <p:cSld name="Green one third">
    <p:bg>
      <p:bgPr>
        <a:gradFill>
          <a:gsLst>
            <a:gs pos="0">
              <a:schemeClr val="dk2"/>
            </a:gs>
            <a:gs pos="100000">
              <a:schemeClr val="accent2"/>
            </a:gs>
          </a:gsLst>
          <a:lin ang="8100019" scaled="0"/>
        </a:gradFill>
        <a:effectLst/>
      </p:bgPr>
    </p:bg>
    <p:spTree>
      <p:nvGrpSpPr>
        <p:cNvPr id="1" name="Shape 148"/>
        <p:cNvGrpSpPr/>
        <p:nvPr/>
      </p:nvGrpSpPr>
      <p:grpSpPr>
        <a:xfrm>
          <a:off x="0" y="0"/>
          <a:ext cx="0" cy="0"/>
          <a:chOff x="0" y="0"/>
          <a:chExt cx="0" cy="0"/>
        </a:xfrm>
      </p:grpSpPr>
      <p:pic>
        <p:nvPicPr>
          <p:cNvPr id="149" name="Google Shape;149;p31"/>
          <p:cNvPicPr preferRelativeResize="0"/>
          <p:nvPr/>
        </p:nvPicPr>
        <p:blipFill rotWithShape="1">
          <a:blip r:embed="rId2">
            <a:alphaModFix/>
          </a:blip>
          <a:srcRect l="29399" t="8737" r="96" b="25"/>
          <a:stretch/>
        </p:blipFill>
        <p:spPr>
          <a:xfrm flipH="1">
            <a:off x="3671068" y="0"/>
            <a:ext cx="416951" cy="6858001"/>
          </a:xfrm>
          <a:prstGeom prst="rect">
            <a:avLst/>
          </a:prstGeom>
          <a:noFill/>
          <a:ln>
            <a:noFill/>
          </a:ln>
        </p:spPr>
      </p:pic>
      <p:sp>
        <p:nvSpPr>
          <p:cNvPr id="150" name="Google Shape;150;p31"/>
          <p:cNvSpPr txBox="1">
            <a:spLocks noGrp="1"/>
          </p:cNvSpPr>
          <p:nvPr>
            <p:ph type="title"/>
          </p:nvPr>
        </p:nvSpPr>
        <p:spPr>
          <a:xfrm>
            <a:off x="630000" y="2681103"/>
            <a:ext cx="3127800" cy="1495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3200"/>
              <a:buFont typeface="Trebuchet MS"/>
              <a:buNone/>
              <a:defRPr sz="3200">
                <a:solidFill>
                  <a:schemeClr val="lt1"/>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31"/>
          <p:cNvSpPr/>
          <p:nvPr/>
        </p:nvSpPr>
        <p:spPr>
          <a:xfrm>
            <a:off x="4080763" y="-1309"/>
            <a:ext cx="8111100" cy="68592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Trebuchet MS"/>
              <a:ea typeface="Trebuchet MS"/>
              <a:cs typeface="Trebuchet MS"/>
              <a:sym typeface="Trebuchet MS"/>
            </a:endParaRPr>
          </a:p>
        </p:txBody>
      </p:sp>
      <p:sp>
        <p:nvSpPr>
          <p:cNvPr id="152" name="Google Shape;152;p31"/>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a:solidFill>
                  <a:srgbClr val="7F7F7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31"/>
          <p:cNvSpPr txBox="1"/>
          <p:nvPr/>
        </p:nvSpPr>
        <p:spPr>
          <a:xfrm>
            <a:off x="11167872" y="6405036"/>
            <a:ext cx="381000" cy="1539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1000"/>
              <a:buFont typeface="Trebuchet MS"/>
              <a:buNone/>
            </a:pPr>
            <a:fld id="{00000000-1234-1234-1234-123412341234}" type="slidenum">
              <a:rPr lang="en-US" sz="1000" b="0" i="0" u="none" strike="noStrike" cap="none">
                <a:solidFill>
                  <a:srgbClr val="7F7F7F"/>
                </a:solidFill>
                <a:latin typeface="Trebuchet MS"/>
                <a:ea typeface="Trebuchet MS"/>
                <a:cs typeface="Trebuchet MS"/>
                <a:sym typeface="Trebuchet MS"/>
              </a:rPr>
              <a:t>‹#›</a:t>
            </a:fld>
            <a:endParaRPr sz="1000" b="0" i="0" u="none" strike="noStrike" cap="none">
              <a:solidFill>
                <a:srgbClr val="7F7F7F"/>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ingle column">
  <p:cSld name="Single column">
    <p:spTree>
      <p:nvGrpSpPr>
        <p:cNvPr id="1" name="Shape 154"/>
        <p:cNvGrpSpPr/>
        <p:nvPr/>
      </p:nvGrpSpPr>
      <p:grpSpPr>
        <a:xfrm>
          <a:off x="0" y="0"/>
          <a:ext cx="0" cy="0"/>
          <a:chOff x="0" y="0"/>
          <a:chExt cx="0" cy="0"/>
        </a:xfrm>
      </p:grpSpPr>
      <p:sp>
        <p:nvSpPr>
          <p:cNvPr id="155" name="Google Shape;155;p32"/>
          <p:cNvSpPr txBox="1">
            <a:spLocks noGrp="1"/>
          </p:cNvSpPr>
          <p:nvPr>
            <p:ph type="ctrTitle"/>
          </p:nvPr>
        </p:nvSpPr>
        <p:spPr>
          <a:xfrm>
            <a:off x="531691" y="288000"/>
            <a:ext cx="10254000" cy="5385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500"/>
              <a:buFont typeface="Arial"/>
              <a:buNone/>
              <a:defRPr sz="3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32"/>
          <p:cNvSpPr/>
          <p:nvPr/>
        </p:nvSpPr>
        <p:spPr>
          <a:xfrm>
            <a:off x="10885535" y="290277"/>
            <a:ext cx="736092" cy="7315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32"/>
          <p:cNvSpPr txBox="1">
            <a:spLocks noGrp="1"/>
          </p:cNvSpPr>
          <p:nvPr>
            <p:ph type="body" idx="1"/>
          </p:nvPr>
        </p:nvSpPr>
        <p:spPr>
          <a:xfrm>
            <a:off x="531692" y="1800000"/>
            <a:ext cx="10254000" cy="4526100"/>
          </a:xfrm>
          <a:prstGeom prst="rect">
            <a:avLst/>
          </a:prstGeom>
          <a:noFill/>
          <a:ln>
            <a:noFill/>
          </a:ln>
        </p:spPr>
        <p:txBody>
          <a:bodyPr spcFirstLastPara="1" wrap="square" lIns="0" tIns="0" rIns="0" bIns="0" anchor="t" anchorCtr="0">
            <a:norm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lt2"/>
              </a:buClr>
              <a:buSzPts val="1800"/>
              <a:buChar char="•"/>
              <a:defRPr/>
            </a:lvl3pPr>
            <a:lvl4pPr marL="1828800" lvl="3" indent="-342900" algn="l">
              <a:lnSpc>
                <a:spcPct val="110000"/>
              </a:lnSpc>
              <a:spcBef>
                <a:spcPts val="600"/>
              </a:spcBef>
              <a:spcAft>
                <a:spcPts val="0"/>
              </a:spcAft>
              <a:buClr>
                <a:schemeClr val="lt2"/>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110000"/>
              </a:lnSpc>
              <a:spcBef>
                <a:spcPts val="600"/>
              </a:spcBef>
              <a:spcAft>
                <a:spcPts val="0"/>
              </a:spcAft>
              <a:buClr>
                <a:schemeClr val="dk1"/>
              </a:buClr>
              <a:buSzPts val="1800"/>
              <a:buChar char="•"/>
              <a:defRPr/>
            </a:lvl6pPr>
            <a:lvl7pPr marL="3200400" lvl="6" indent="-342900" algn="l">
              <a:lnSpc>
                <a:spcPct val="110000"/>
              </a:lnSpc>
              <a:spcBef>
                <a:spcPts val="600"/>
              </a:spcBef>
              <a:spcAft>
                <a:spcPts val="0"/>
              </a:spcAft>
              <a:buClr>
                <a:schemeClr val="lt2"/>
              </a:buClr>
              <a:buSzPts val="1800"/>
              <a:buChar char="•"/>
              <a:defRPr/>
            </a:lvl7pPr>
            <a:lvl8pPr marL="3657600" lvl="7" indent="-342900" algn="l">
              <a:lnSpc>
                <a:spcPct val="110000"/>
              </a:lnSpc>
              <a:spcBef>
                <a:spcPts val="600"/>
              </a:spcBef>
              <a:spcAft>
                <a:spcPts val="0"/>
              </a:spcAft>
              <a:buClr>
                <a:schemeClr val="lt2"/>
              </a:buClr>
              <a:buSzPts val="1800"/>
              <a:buChar char="•"/>
              <a:defRPr/>
            </a:lvl8pPr>
            <a:lvl9pPr marL="4114800" lvl="8" indent="-342900" algn="l">
              <a:lnSpc>
                <a:spcPct val="110000"/>
              </a:lnSpc>
              <a:spcBef>
                <a:spcPts val="600"/>
              </a:spcBef>
              <a:spcAft>
                <a:spcPts val="60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p:cSld name="TITLE_AND_BODY 2">
    <p:spTree>
      <p:nvGrpSpPr>
        <p:cNvPr id="1" name="Shape 158"/>
        <p:cNvGrpSpPr/>
        <p:nvPr/>
      </p:nvGrpSpPr>
      <p:grpSpPr>
        <a:xfrm>
          <a:off x="0" y="0"/>
          <a:ext cx="0" cy="0"/>
          <a:chOff x="0" y="0"/>
          <a:chExt cx="0" cy="0"/>
        </a:xfrm>
      </p:grpSpPr>
      <p:sp>
        <p:nvSpPr>
          <p:cNvPr id="159" name="Google Shape;159;p33"/>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33"/>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61" name="Google Shape;161;p3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Blank green">
  <p:cSld name="Blank green 2">
    <p:bg>
      <p:bgPr>
        <a:gradFill>
          <a:gsLst>
            <a:gs pos="0">
              <a:schemeClr val="dk2"/>
            </a:gs>
            <a:gs pos="100000">
              <a:schemeClr val="accent2"/>
            </a:gs>
          </a:gsLst>
          <a:lin ang="8100019" scaled="0"/>
        </a:gradFill>
        <a:effectLst/>
      </p:bgPr>
    </p:bg>
    <p:spTree>
      <p:nvGrpSpPr>
        <p:cNvPr id="1" name="Shape 162"/>
        <p:cNvGrpSpPr/>
        <p:nvPr/>
      </p:nvGrpSpPr>
      <p:grpSpPr>
        <a:xfrm>
          <a:off x="0" y="0"/>
          <a:ext cx="0" cy="0"/>
          <a:chOff x="0" y="0"/>
          <a:chExt cx="0" cy="0"/>
        </a:xfrm>
      </p:grpSpPr>
      <p:sp>
        <p:nvSpPr>
          <p:cNvPr id="163" name="Google Shape;163;p76"/>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a:solidFill>
                  <a:schemeClr val="lt1"/>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Content Slide">
  <p:cSld name="1_Main Content Slide 2">
    <p:spTree>
      <p:nvGrpSpPr>
        <p:cNvPr id="1" name="Shape 164"/>
        <p:cNvGrpSpPr/>
        <p:nvPr/>
      </p:nvGrpSpPr>
      <p:grpSpPr>
        <a:xfrm>
          <a:off x="0" y="0"/>
          <a:ext cx="0" cy="0"/>
          <a:chOff x="0" y="0"/>
          <a:chExt cx="0" cy="0"/>
        </a:xfrm>
      </p:grpSpPr>
      <p:sp>
        <p:nvSpPr>
          <p:cNvPr id="165" name="Google Shape;165;g11eb6480aab_0_327"/>
          <p:cNvSpPr txBox="1">
            <a:spLocks noGrp="1"/>
          </p:cNvSpPr>
          <p:nvPr>
            <p:ph type="body" idx="1"/>
          </p:nvPr>
        </p:nvSpPr>
        <p:spPr>
          <a:xfrm>
            <a:off x="176313" y="2686753"/>
            <a:ext cx="10355400" cy="1032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333"/>
              </a:spcBef>
              <a:spcAft>
                <a:spcPts val="0"/>
              </a:spcAft>
              <a:buClr>
                <a:srgbClr val="3F3F3F"/>
              </a:buClr>
              <a:buSzPts val="1400"/>
              <a:buFont typeface="Arial"/>
              <a:buNone/>
              <a:defRPr sz="1867" b="0" i="0" u="none" strike="noStrike" cap="none">
                <a:solidFill>
                  <a:srgbClr val="3F3F3F"/>
                </a:solidFill>
                <a:latin typeface="Arial"/>
                <a:ea typeface="Arial"/>
                <a:cs typeface="Arial"/>
                <a:sym typeface="Arial"/>
              </a:defRPr>
            </a:lvl1pPr>
            <a:lvl2pPr marL="914400" marR="0" lvl="1" indent="-228600" algn="l">
              <a:lnSpc>
                <a:spcPct val="90000"/>
              </a:lnSpc>
              <a:spcBef>
                <a:spcPts val="667"/>
              </a:spcBef>
              <a:spcAft>
                <a:spcPts val="0"/>
              </a:spcAft>
              <a:buClr>
                <a:srgbClr val="3F3F3F"/>
              </a:buClr>
              <a:buSzPts val="1400"/>
              <a:buFont typeface="Arial"/>
              <a:buNone/>
              <a:defRPr sz="1867" b="0" i="0" u="none" strike="noStrike" cap="none">
                <a:solidFill>
                  <a:srgbClr val="3F3F3F"/>
                </a:solidFill>
                <a:latin typeface="Arial"/>
                <a:ea typeface="Arial"/>
                <a:cs typeface="Arial"/>
                <a:sym typeface="Arial"/>
              </a:defRPr>
            </a:lvl2pPr>
            <a:lvl3pPr marL="1371600" marR="0" lvl="2" indent="-228600" algn="l">
              <a:lnSpc>
                <a:spcPct val="90000"/>
              </a:lnSpc>
              <a:spcBef>
                <a:spcPts val="667"/>
              </a:spcBef>
              <a:spcAft>
                <a:spcPts val="0"/>
              </a:spcAft>
              <a:buClr>
                <a:srgbClr val="3F3F3F"/>
              </a:buClr>
              <a:buSzPts val="1400"/>
              <a:buFont typeface="Arial"/>
              <a:buNone/>
              <a:defRPr sz="1867" b="0" i="0" u="none" strike="noStrike" cap="none">
                <a:solidFill>
                  <a:srgbClr val="3F3F3F"/>
                </a:solidFill>
                <a:latin typeface="Arial"/>
                <a:ea typeface="Arial"/>
                <a:cs typeface="Arial"/>
                <a:sym typeface="Arial"/>
              </a:defRPr>
            </a:lvl3pPr>
            <a:lvl4pPr marL="1828800" marR="0" lvl="3" indent="-228600" algn="l">
              <a:lnSpc>
                <a:spcPct val="90000"/>
              </a:lnSpc>
              <a:spcBef>
                <a:spcPts val="667"/>
              </a:spcBef>
              <a:spcAft>
                <a:spcPts val="0"/>
              </a:spcAft>
              <a:buClr>
                <a:srgbClr val="3F3F3F"/>
              </a:buClr>
              <a:buSzPts val="1400"/>
              <a:buFont typeface="Arial"/>
              <a:buNone/>
              <a:defRPr sz="1867" b="0" i="0" u="none" strike="noStrike" cap="none">
                <a:solidFill>
                  <a:srgbClr val="3F3F3F"/>
                </a:solidFill>
                <a:latin typeface="Arial"/>
                <a:ea typeface="Arial"/>
                <a:cs typeface="Arial"/>
                <a:sym typeface="Arial"/>
              </a:defRPr>
            </a:lvl4pPr>
            <a:lvl5pPr marL="2286000" marR="0" lvl="4" indent="-228600" algn="l">
              <a:lnSpc>
                <a:spcPct val="90000"/>
              </a:lnSpc>
              <a:spcBef>
                <a:spcPts val="667"/>
              </a:spcBef>
              <a:spcAft>
                <a:spcPts val="0"/>
              </a:spcAft>
              <a:buClr>
                <a:srgbClr val="3F3F3F"/>
              </a:buClr>
              <a:buSzPts val="1400"/>
              <a:buFont typeface="Arial"/>
              <a:buNone/>
              <a:defRPr sz="1867" b="0" i="0" u="none" strike="noStrike" cap="none">
                <a:solidFill>
                  <a:srgbClr val="3F3F3F"/>
                </a:solidFill>
                <a:latin typeface="Arial"/>
                <a:ea typeface="Arial"/>
                <a:cs typeface="Arial"/>
                <a:sym typeface="Arial"/>
              </a:defRPr>
            </a:lvl5pPr>
            <a:lvl6pPr marL="2743200" marR="0" lvl="5"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66" name="Google Shape;166;g11eb6480aab_0_327"/>
          <p:cNvSpPr txBox="1">
            <a:spLocks noGrp="1"/>
          </p:cNvSpPr>
          <p:nvPr>
            <p:ph type="body" idx="2"/>
          </p:nvPr>
        </p:nvSpPr>
        <p:spPr>
          <a:xfrm>
            <a:off x="176313" y="1134194"/>
            <a:ext cx="11564100" cy="1428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333"/>
              </a:spcBef>
              <a:spcAft>
                <a:spcPts val="0"/>
              </a:spcAft>
              <a:buClr>
                <a:srgbClr val="2C1F57"/>
              </a:buClr>
              <a:buSzPts val="2800"/>
              <a:buFont typeface="Arial"/>
              <a:buNone/>
              <a:defRPr sz="3733" b="1" i="0" u="none" strike="noStrike" cap="none">
                <a:solidFill>
                  <a:srgbClr val="2C1F57"/>
                </a:solidFill>
                <a:latin typeface="Arial"/>
                <a:ea typeface="Arial"/>
                <a:cs typeface="Arial"/>
                <a:sym typeface="Arial"/>
              </a:defRPr>
            </a:lvl1pPr>
            <a:lvl2pPr marL="914400" marR="0" lvl="1" indent="-381000" algn="l">
              <a:lnSpc>
                <a:spcPct val="90000"/>
              </a:lnSpc>
              <a:spcBef>
                <a:spcPts val="667"/>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667"/>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3pPr>
            <a:lvl4pPr marL="1828800" marR="0" lvl="3"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67" name="Google Shape;167;g11eb6480aab_0_327"/>
          <p:cNvSpPr txBox="1">
            <a:spLocks noGrp="1"/>
          </p:cNvSpPr>
          <p:nvPr>
            <p:ph type="body" idx="3"/>
          </p:nvPr>
        </p:nvSpPr>
        <p:spPr>
          <a:xfrm>
            <a:off x="176313" y="840683"/>
            <a:ext cx="11564100" cy="2934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333"/>
              </a:spcBef>
              <a:spcAft>
                <a:spcPts val="0"/>
              </a:spcAft>
              <a:buClr>
                <a:srgbClr val="A5A5A5"/>
              </a:buClr>
              <a:buSzPts val="700"/>
              <a:buFont typeface="Arial"/>
              <a:buNone/>
              <a:defRPr sz="933" b="0" i="1" u="none" strike="noStrike" cap="none">
                <a:solidFill>
                  <a:srgbClr val="A5A5A5"/>
                </a:solidFill>
                <a:latin typeface="Arial"/>
                <a:ea typeface="Arial"/>
                <a:cs typeface="Arial"/>
                <a:sym typeface="Arial"/>
              </a:defRPr>
            </a:lvl1pPr>
            <a:lvl2pPr marL="914400" marR="0" lvl="1" indent="-228600" algn="l">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3pPr>
            <a:lvl4pPr marL="1828800" marR="0" lvl="3" indent="-228600" algn="l">
              <a:lnSpc>
                <a:spcPct val="90000"/>
              </a:lnSpc>
              <a:spcBef>
                <a:spcPts val="667"/>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667"/>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Main Content Layout - White - One Line">
  <p:cSld name="1_Main Content Layout - White - One Line 2">
    <p:spTree>
      <p:nvGrpSpPr>
        <p:cNvPr id="1" name="Shape 168"/>
        <p:cNvGrpSpPr/>
        <p:nvPr/>
      </p:nvGrpSpPr>
      <p:grpSpPr>
        <a:xfrm>
          <a:off x="0" y="0"/>
          <a:ext cx="0" cy="0"/>
          <a:chOff x="0" y="0"/>
          <a:chExt cx="0" cy="0"/>
        </a:xfrm>
      </p:grpSpPr>
      <p:sp>
        <p:nvSpPr>
          <p:cNvPr id="169" name="Google Shape;169;g11eb6480aab_0_995"/>
          <p:cNvSpPr txBox="1">
            <a:spLocks noGrp="1"/>
          </p:cNvSpPr>
          <p:nvPr>
            <p:ph type="body" idx="1"/>
          </p:nvPr>
        </p:nvSpPr>
        <p:spPr>
          <a:xfrm>
            <a:off x="176312" y="1987728"/>
            <a:ext cx="10355100" cy="1032900"/>
          </a:xfrm>
          <a:prstGeom prst="rect">
            <a:avLst/>
          </a:prstGeom>
          <a:noFill/>
          <a:ln>
            <a:noFill/>
          </a:ln>
        </p:spPr>
        <p:txBody>
          <a:bodyPr spcFirstLastPara="1" wrap="square" lIns="121900" tIns="60925" rIns="121900" bIns="60925" anchor="t" anchorCtr="0">
            <a:noAutofit/>
          </a:bodyPr>
          <a:lstStyle>
            <a:lvl1pPr marL="457200" marR="0" lvl="0" indent="-228600" algn="l">
              <a:lnSpc>
                <a:spcPct val="90000"/>
              </a:lnSpc>
              <a:spcBef>
                <a:spcPts val="13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1pPr>
            <a:lvl2pPr marL="914400" marR="0" lvl="1" indent="-228600" algn="l">
              <a:lnSpc>
                <a:spcPct val="90000"/>
              </a:lnSpc>
              <a:spcBef>
                <a:spcPts val="7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2pPr>
            <a:lvl3pPr marL="1371600" marR="0" lvl="2" indent="-228600" algn="l">
              <a:lnSpc>
                <a:spcPct val="90000"/>
              </a:lnSpc>
              <a:spcBef>
                <a:spcPts val="7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3pPr>
            <a:lvl4pPr marL="1828800" marR="0" lvl="3" indent="-228600" algn="l">
              <a:lnSpc>
                <a:spcPct val="90000"/>
              </a:lnSpc>
              <a:spcBef>
                <a:spcPts val="7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4pPr>
            <a:lvl5pPr marL="2286000" marR="0" lvl="4" indent="-228600" algn="l">
              <a:lnSpc>
                <a:spcPct val="90000"/>
              </a:lnSpc>
              <a:spcBef>
                <a:spcPts val="7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5pPr>
            <a:lvl6pPr marL="2743200" marR="0" lvl="5"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70" name="Google Shape;170;g11eb6480aab_0_995"/>
          <p:cNvSpPr txBox="1">
            <a:spLocks noGrp="1"/>
          </p:cNvSpPr>
          <p:nvPr>
            <p:ph type="body" idx="2"/>
          </p:nvPr>
        </p:nvSpPr>
        <p:spPr>
          <a:xfrm>
            <a:off x="176312" y="1134195"/>
            <a:ext cx="11564100" cy="747600"/>
          </a:xfrm>
          <a:prstGeom prst="rect">
            <a:avLst/>
          </a:prstGeom>
          <a:noFill/>
          <a:ln>
            <a:noFill/>
          </a:ln>
        </p:spPr>
        <p:txBody>
          <a:bodyPr spcFirstLastPara="1" wrap="square" lIns="121900" tIns="60925" rIns="121900" bIns="60925" anchor="t" anchorCtr="0">
            <a:noAutofit/>
          </a:bodyPr>
          <a:lstStyle>
            <a:lvl1pPr marL="457200" marR="0" lvl="0" indent="-228600" algn="l">
              <a:lnSpc>
                <a:spcPct val="90000"/>
              </a:lnSpc>
              <a:spcBef>
                <a:spcPts val="1300"/>
              </a:spcBef>
              <a:spcAft>
                <a:spcPts val="0"/>
              </a:spcAft>
              <a:buClr>
                <a:srgbClr val="2C1F57"/>
              </a:buClr>
              <a:buSzPts val="3700"/>
              <a:buFont typeface="Arial"/>
              <a:buNone/>
              <a:defRPr sz="3700" b="1" i="0" u="none" strike="noStrike" cap="none">
                <a:solidFill>
                  <a:srgbClr val="2C1F57"/>
                </a:solidFill>
                <a:latin typeface="Arial"/>
                <a:ea typeface="Arial"/>
                <a:cs typeface="Arial"/>
                <a:sym typeface="Arial"/>
              </a:defRPr>
            </a:lvl1pPr>
            <a:lvl2pPr marL="914400" marR="0" lvl="1" indent="-431800" algn="l">
              <a:lnSpc>
                <a:spcPct val="90000"/>
              </a:lnSpc>
              <a:spcBef>
                <a:spcPts val="7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0050" algn="l">
              <a:lnSpc>
                <a:spcPct val="90000"/>
              </a:lnSpc>
              <a:spcBef>
                <a:spcPts val="7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3pPr>
            <a:lvl4pPr marL="1828800" marR="0" lvl="3"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71" name="Google Shape;171;g11eb6480aab_0_995"/>
          <p:cNvSpPr txBox="1">
            <a:spLocks noGrp="1"/>
          </p:cNvSpPr>
          <p:nvPr>
            <p:ph type="body" idx="3"/>
          </p:nvPr>
        </p:nvSpPr>
        <p:spPr>
          <a:xfrm>
            <a:off x="176312" y="840683"/>
            <a:ext cx="11564100" cy="293700"/>
          </a:xfrm>
          <a:prstGeom prst="rect">
            <a:avLst/>
          </a:prstGeom>
          <a:noFill/>
          <a:ln>
            <a:noFill/>
          </a:ln>
        </p:spPr>
        <p:txBody>
          <a:bodyPr spcFirstLastPara="1" wrap="square" lIns="121900" tIns="60925" rIns="121900" bIns="60925" anchor="t" anchorCtr="0">
            <a:noAutofit/>
          </a:bodyPr>
          <a:lstStyle>
            <a:lvl1pPr marL="457200" marR="0" lvl="0" indent="-228600" algn="l">
              <a:lnSpc>
                <a:spcPct val="90000"/>
              </a:lnSpc>
              <a:spcBef>
                <a:spcPts val="1300"/>
              </a:spcBef>
              <a:spcAft>
                <a:spcPts val="0"/>
              </a:spcAft>
              <a:buClr>
                <a:srgbClr val="A5A5A5"/>
              </a:buClr>
              <a:buSzPts val="900"/>
              <a:buFont typeface="Arial"/>
              <a:buNone/>
              <a:defRPr sz="900" b="0" i="1" u="none" strike="noStrike" cap="none">
                <a:solidFill>
                  <a:srgbClr val="A5A5A5"/>
                </a:solidFill>
                <a:latin typeface="Arial"/>
                <a:ea typeface="Arial"/>
                <a:cs typeface="Arial"/>
                <a:sym typeface="Arial"/>
              </a:defRPr>
            </a:lvl1pPr>
            <a:lvl2pPr marL="914400" marR="0" lvl="1" indent="-228600" algn="l">
              <a:lnSpc>
                <a:spcPct val="90000"/>
              </a:lnSpc>
              <a:spcBef>
                <a:spcPts val="7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700"/>
              </a:spcBef>
              <a:spcAft>
                <a:spcPts val="0"/>
              </a:spcAft>
              <a:buClr>
                <a:schemeClr val="dk1"/>
              </a:buClr>
              <a:buSzPts val="2700"/>
              <a:buFont typeface="Arial"/>
              <a:buNone/>
              <a:defRPr sz="2700" b="0" i="0" u="none" strike="noStrike" cap="none">
                <a:solidFill>
                  <a:schemeClr val="dk1"/>
                </a:solidFill>
                <a:latin typeface="Calibri"/>
                <a:ea typeface="Calibri"/>
                <a:cs typeface="Calibri"/>
                <a:sym typeface="Calibri"/>
              </a:defRPr>
            </a:lvl3pPr>
            <a:lvl4pPr marL="1828800" marR="0" lvl="3" indent="-228600" algn="l">
              <a:lnSpc>
                <a:spcPct val="90000"/>
              </a:lnSpc>
              <a:spcBef>
                <a:spcPts val="7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7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5pPr>
            <a:lvl6pPr marL="2743200" marR="0" lvl="5"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72" name="Google Shape;172;g11eb6480aab_0_995"/>
          <p:cNvSpPr txBox="1"/>
          <p:nvPr/>
        </p:nvSpPr>
        <p:spPr>
          <a:xfrm>
            <a:off x="10909583" y="6388603"/>
            <a:ext cx="993600" cy="292500"/>
          </a:xfrm>
          <a:prstGeom prst="rect">
            <a:avLst/>
          </a:prstGeom>
          <a:noFill/>
          <a:ln>
            <a:noFill/>
          </a:ln>
        </p:spPr>
        <p:txBody>
          <a:bodyPr spcFirstLastPara="1" wrap="square" lIns="121900" tIns="60925" rIns="121900" bIns="60925" anchor="t" anchorCtr="0">
            <a:sp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rgbClr val="3F3F3F"/>
                </a:solidFill>
                <a:latin typeface="Arial"/>
                <a:ea typeface="Arial"/>
                <a:cs typeface="Arial"/>
                <a:sym typeface="Arial"/>
              </a:rPr>
              <a:t>‹#›</a:t>
            </a:fld>
            <a:endParaRPr sz="1100" b="0" i="0" u="none" strike="noStrike" cap="none">
              <a:solidFill>
                <a:srgbClr val="3F3F3F"/>
              </a:solidFill>
              <a:latin typeface="Arial"/>
              <a:ea typeface="Arial"/>
              <a:cs typeface="Arial"/>
              <a:sym typeface="Arial"/>
            </a:endParaRPr>
          </a:p>
        </p:txBody>
      </p:sp>
      <p:sp>
        <p:nvSpPr>
          <p:cNvPr id="173" name="Google Shape;173;g11eb6480aab_0_995"/>
          <p:cNvSpPr txBox="1"/>
          <p:nvPr/>
        </p:nvSpPr>
        <p:spPr>
          <a:xfrm>
            <a:off x="176312" y="217340"/>
            <a:ext cx="4452300" cy="252300"/>
          </a:xfrm>
          <a:prstGeom prst="rect">
            <a:avLst/>
          </a:prstGeom>
          <a:noFill/>
          <a:ln>
            <a:noFill/>
          </a:ln>
        </p:spPr>
        <p:txBody>
          <a:bodyPr spcFirstLastPara="1" wrap="square" lIns="121900" tIns="60925" rIns="121900" bIns="60925" anchor="t" anchorCtr="0">
            <a:noAutofit/>
          </a:bodyPr>
          <a:lstStyle/>
          <a:p>
            <a:pPr marL="0" marR="0" lvl="0" indent="0" algn="l" rtl="0">
              <a:lnSpc>
                <a:spcPct val="90000"/>
              </a:lnSpc>
              <a:spcBef>
                <a:spcPts val="0"/>
              </a:spcBef>
              <a:spcAft>
                <a:spcPts val="0"/>
              </a:spcAft>
              <a:buClr>
                <a:srgbClr val="262626"/>
              </a:buClr>
              <a:buSzPts val="900"/>
              <a:buFont typeface="Arial"/>
              <a:buNone/>
            </a:pPr>
            <a:r>
              <a:rPr lang="en-US" sz="900" b="0" i="0" u="none" strike="noStrike" cap="none">
                <a:solidFill>
                  <a:srgbClr val="262626"/>
                </a:solidFill>
                <a:latin typeface="Arial"/>
                <a:ea typeface="Arial"/>
                <a:cs typeface="Arial"/>
                <a:sym typeface="Arial"/>
              </a:rPr>
              <a:t>UNDERSTAND  |  </a:t>
            </a:r>
            <a:r>
              <a:rPr lang="en-US" sz="900" b="1" i="0" u="none" strike="noStrike" cap="none">
                <a:solidFill>
                  <a:srgbClr val="262626"/>
                </a:solidFill>
                <a:latin typeface="Arial"/>
                <a:ea typeface="Arial"/>
                <a:cs typeface="Arial"/>
                <a:sym typeface="Arial"/>
              </a:rPr>
              <a:t>FRAME THE PROBLEM</a:t>
            </a:r>
            <a:endParaRPr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D. Title Only">
  <p:cSld name="1_D. Title Only 2">
    <p:spTree>
      <p:nvGrpSpPr>
        <p:cNvPr id="1" name="Shape 174"/>
        <p:cNvGrpSpPr/>
        <p:nvPr/>
      </p:nvGrpSpPr>
      <p:grpSpPr>
        <a:xfrm>
          <a:off x="0" y="0"/>
          <a:ext cx="0" cy="0"/>
          <a:chOff x="0" y="0"/>
          <a:chExt cx="0" cy="0"/>
        </a:xfrm>
      </p:grpSpPr>
      <p:sp>
        <p:nvSpPr>
          <p:cNvPr id="175" name="Google Shape;175;g11eb6480aab_0_4474"/>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Clr>
                <a:srgbClr val="7F7F7F"/>
              </a:buClr>
              <a:buSzPts val="1100"/>
              <a:buFont typeface="Trebuchet MS"/>
              <a:buNone/>
              <a:defRPr>
                <a:solidFill>
                  <a:srgbClr val="7F7F7F"/>
                </a:solidFill>
                <a:latin typeface="Trebuchet MS"/>
                <a:ea typeface="Trebuchet MS"/>
                <a:cs typeface="Trebuchet MS"/>
                <a:sym typeface="Trebuchet MS"/>
              </a:defRPr>
            </a:lvl1pPr>
            <a:lvl2pPr lvl="1" algn="l">
              <a:lnSpc>
                <a:spcPct val="100000"/>
              </a:lnSpc>
              <a:spcBef>
                <a:spcPts val="0"/>
              </a:spcBef>
              <a:spcAft>
                <a:spcPts val="0"/>
              </a:spcAft>
              <a:buClr>
                <a:schemeClr val="dk1"/>
              </a:buClr>
              <a:buSzPts val="1100"/>
              <a:buFont typeface="Trebuchet MS"/>
              <a:buNone/>
              <a:defRPr/>
            </a:lvl2pPr>
            <a:lvl3pPr lvl="2" algn="l">
              <a:lnSpc>
                <a:spcPct val="100000"/>
              </a:lnSpc>
              <a:spcBef>
                <a:spcPts val="0"/>
              </a:spcBef>
              <a:spcAft>
                <a:spcPts val="0"/>
              </a:spcAft>
              <a:buClr>
                <a:schemeClr val="dk1"/>
              </a:buClr>
              <a:buSzPts val="1100"/>
              <a:buFont typeface="Trebuchet MS"/>
              <a:buNone/>
              <a:defRPr/>
            </a:lvl3pPr>
            <a:lvl4pPr lvl="3" algn="l">
              <a:lnSpc>
                <a:spcPct val="100000"/>
              </a:lnSpc>
              <a:spcBef>
                <a:spcPts val="0"/>
              </a:spcBef>
              <a:spcAft>
                <a:spcPts val="0"/>
              </a:spcAft>
              <a:buClr>
                <a:schemeClr val="dk1"/>
              </a:buClr>
              <a:buSzPts val="1100"/>
              <a:buFont typeface="Trebuchet MS"/>
              <a:buNone/>
              <a:defRPr/>
            </a:lvl4pPr>
            <a:lvl5pPr lvl="4" algn="l">
              <a:lnSpc>
                <a:spcPct val="100000"/>
              </a:lnSpc>
              <a:spcBef>
                <a:spcPts val="0"/>
              </a:spcBef>
              <a:spcAft>
                <a:spcPts val="0"/>
              </a:spcAft>
              <a:buClr>
                <a:schemeClr val="dk1"/>
              </a:buClr>
              <a:buSzPts val="1100"/>
              <a:buFont typeface="Trebuchet MS"/>
              <a:buNone/>
              <a:defRPr/>
            </a:lvl5pPr>
            <a:lvl6pPr lvl="5" algn="l">
              <a:lnSpc>
                <a:spcPct val="100000"/>
              </a:lnSpc>
              <a:spcBef>
                <a:spcPts val="0"/>
              </a:spcBef>
              <a:spcAft>
                <a:spcPts val="0"/>
              </a:spcAft>
              <a:buClr>
                <a:schemeClr val="dk1"/>
              </a:buClr>
              <a:buSzPts val="1100"/>
              <a:buFont typeface="Trebuchet MS"/>
              <a:buNone/>
              <a:defRPr/>
            </a:lvl6pPr>
            <a:lvl7pPr lvl="6" algn="l">
              <a:lnSpc>
                <a:spcPct val="100000"/>
              </a:lnSpc>
              <a:spcBef>
                <a:spcPts val="0"/>
              </a:spcBef>
              <a:spcAft>
                <a:spcPts val="0"/>
              </a:spcAft>
              <a:buClr>
                <a:schemeClr val="dk1"/>
              </a:buClr>
              <a:buSzPts val="1100"/>
              <a:buFont typeface="Trebuchet MS"/>
              <a:buNone/>
              <a:defRPr/>
            </a:lvl7pPr>
            <a:lvl8pPr lvl="7" algn="l">
              <a:lnSpc>
                <a:spcPct val="100000"/>
              </a:lnSpc>
              <a:spcBef>
                <a:spcPts val="0"/>
              </a:spcBef>
              <a:spcAft>
                <a:spcPts val="0"/>
              </a:spcAft>
              <a:buClr>
                <a:schemeClr val="dk1"/>
              </a:buClr>
              <a:buSzPts val="1100"/>
              <a:buFont typeface="Trebuchet MS"/>
              <a:buNone/>
              <a:defRPr/>
            </a:lvl8pPr>
            <a:lvl9pPr lvl="8" algn="l">
              <a:lnSpc>
                <a:spcPct val="100000"/>
              </a:lnSpc>
              <a:spcBef>
                <a:spcPts val="0"/>
              </a:spcBef>
              <a:spcAft>
                <a:spcPts val="0"/>
              </a:spcAft>
              <a:buClr>
                <a:schemeClr val="dk1"/>
              </a:buClr>
              <a:buSzPts val="1100"/>
              <a:buFont typeface="Trebuchet MS"/>
              <a:buNone/>
              <a:defRPr/>
            </a:lvl9pPr>
          </a:lstStyle>
          <a:p>
            <a:endParaRPr/>
          </a:p>
        </p:txBody>
      </p:sp>
      <p:sp>
        <p:nvSpPr>
          <p:cNvPr id="176" name="Google Shape;176;g11eb6480aab_0_4474"/>
          <p:cNvSpPr txBox="1">
            <a:spLocks noGrp="1"/>
          </p:cNvSpPr>
          <p:nvPr>
            <p:ph type="title"/>
          </p:nvPr>
        </p:nvSpPr>
        <p:spPr>
          <a:xfrm>
            <a:off x="630000" y="622800"/>
            <a:ext cx="10933200" cy="3324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2"/>
              </a:buClr>
              <a:buSzPts val="1800"/>
              <a:buFont typeface="Trebuchet MS"/>
              <a:buNone/>
              <a:defRPr>
                <a:latin typeface="Trebuchet MS"/>
                <a:ea typeface="Trebuchet MS"/>
                <a:cs typeface="Trebuchet MS"/>
                <a:sym typeface="Trebuchet MS"/>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extLst>
    <p:ext uri="{DCECCB84-F9BA-43D5-87BE-67443E8EF086}">
      <p15:sldGuideLst xmlns="" xmlns:p15="http://schemas.microsoft.com/office/powerpoint/2012/main">
        <p15:guide id="1" orient="horz" pos="32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ítulo e Conteúdo">
  <p:cSld name="OBJECT 2">
    <p:spTree>
      <p:nvGrpSpPr>
        <p:cNvPr id="1" name="Shape 177"/>
        <p:cNvGrpSpPr/>
        <p:nvPr/>
      </p:nvGrpSpPr>
      <p:grpSpPr>
        <a:xfrm>
          <a:off x="0" y="0"/>
          <a:ext cx="0" cy="0"/>
          <a:chOff x="0" y="0"/>
          <a:chExt cx="0" cy="0"/>
        </a:xfrm>
      </p:grpSpPr>
      <p:sp>
        <p:nvSpPr>
          <p:cNvPr id="178" name="Google Shape;178;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7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beçalho da Seção">
  <p:cSld name="SECTION_HEADER 2">
    <p:spTree>
      <p:nvGrpSpPr>
        <p:cNvPr id="1" name="Shape 183"/>
        <p:cNvGrpSpPr/>
        <p:nvPr/>
      </p:nvGrpSpPr>
      <p:grpSpPr>
        <a:xfrm>
          <a:off x="0" y="0"/>
          <a:ext cx="0" cy="0"/>
          <a:chOff x="0" y="0"/>
          <a:chExt cx="0" cy="0"/>
        </a:xfrm>
      </p:grpSpPr>
      <p:sp>
        <p:nvSpPr>
          <p:cNvPr id="184" name="Google Shape;184;p8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8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6" name="Google Shape;186;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Duas Partes de Conteúdo">
  <p:cSld name="TWO_OBJECTS 2">
    <p:spTree>
      <p:nvGrpSpPr>
        <p:cNvPr id="1" name="Shape 189"/>
        <p:cNvGrpSpPr/>
        <p:nvPr/>
      </p:nvGrpSpPr>
      <p:grpSpPr>
        <a:xfrm>
          <a:off x="0" y="0"/>
          <a:ext cx="0" cy="0"/>
          <a:chOff x="0" y="0"/>
          <a:chExt cx="0" cy="0"/>
        </a:xfrm>
      </p:grpSpPr>
      <p:sp>
        <p:nvSpPr>
          <p:cNvPr id="190" name="Google Shape;190;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8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8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ig statement green">
  <p:cSld name="Big statement green">
    <p:bg>
      <p:bgPr>
        <a:gradFill>
          <a:gsLst>
            <a:gs pos="0">
              <a:schemeClr val="dk2"/>
            </a:gs>
            <a:gs pos="100000">
              <a:schemeClr val="accent2"/>
            </a:gs>
          </a:gsLst>
          <a:lin ang="8100019" scaled="0"/>
        </a:gradFill>
        <a:effectLst/>
      </p:bgPr>
    </p:bg>
    <p:spTree>
      <p:nvGrpSpPr>
        <p:cNvPr id="1" name="Shape 26"/>
        <p:cNvGrpSpPr/>
        <p:nvPr/>
      </p:nvGrpSpPr>
      <p:grpSpPr>
        <a:xfrm>
          <a:off x="0" y="0"/>
          <a:ext cx="0" cy="0"/>
          <a:chOff x="0" y="0"/>
          <a:chExt cx="0" cy="0"/>
        </a:xfrm>
      </p:grpSpPr>
      <p:sp>
        <p:nvSpPr>
          <p:cNvPr id="27" name="Google Shape;27;p73"/>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a:solidFill>
                  <a:schemeClr val="lt1"/>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73"/>
          <p:cNvSpPr txBox="1">
            <a:spLocks noGrp="1"/>
          </p:cNvSpPr>
          <p:nvPr>
            <p:ph type="title"/>
          </p:nvPr>
        </p:nvSpPr>
        <p:spPr>
          <a:xfrm>
            <a:off x="630000" y="3826333"/>
            <a:ext cx="10933200" cy="1606500"/>
          </a:xfrm>
          <a:prstGeom prst="rect">
            <a:avLst/>
          </a:prstGeom>
          <a:noFill/>
          <a:ln>
            <a:noFill/>
          </a:ln>
        </p:spPr>
        <p:txBody>
          <a:bodyPr spcFirstLastPara="1" wrap="square" lIns="0" tIns="0" rIns="0" bIns="0" anchor="b" anchorCtr="0">
            <a:noAutofit/>
          </a:bodyPr>
          <a:lstStyle>
            <a:lvl1pPr lvl="0" algn="l">
              <a:lnSpc>
                <a:spcPct val="111111"/>
              </a:lnSpc>
              <a:spcBef>
                <a:spcPts val="0"/>
              </a:spcBef>
              <a:spcAft>
                <a:spcPts val="0"/>
              </a:spcAft>
              <a:buClr>
                <a:schemeClr val="lt1"/>
              </a:buClr>
              <a:buSzPts val="5400"/>
              <a:buFont typeface="Trebuchet MS"/>
              <a:buNone/>
              <a:defRPr sz="5400">
                <a:solidFill>
                  <a:schemeClr val="lt1"/>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mparação">
  <p:cSld name="TWO_OBJECTS_WITH_TEXT 2">
    <p:spTree>
      <p:nvGrpSpPr>
        <p:cNvPr id="1" name="Shape 196"/>
        <p:cNvGrpSpPr/>
        <p:nvPr/>
      </p:nvGrpSpPr>
      <p:grpSpPr>
        <a:xfrm>
          <a:off x="0" y="0"/>
          <a:ext cx="0" cy="0"/>
          <a:chOff x="0" y="0"/>
          <a:chExt cx="0" cy="0"/>
        </a:xfrm>
      </p:grpSpPr>
      <p:sp>
        <p:nvSpPr>
          <p:cNvPr id="197" name="Google Shape;197;p8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8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9" name="Google Shape;199;p8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8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1" name="Google Shape;201;p8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omente Título">
  <p:cSld name="TITLE_ONLY 2">
    <p:spTree>
      <p:nvGrpSpPr>
        <p:cNvPr id="1" name="Shape 205"/>
        <p:cNvGrpSpPr/>
        <p:nvPr/>
      </p:nvGrpSpPr>
      <p:grpSpPr>
        <a:xfrm>
          <a:off x="0" y="0"/>
          <a:ext cx="0" cy="0"/>
          <a:chOff x="0" y="0"/>
          <a:chExt cx="0" cy="0"/>
        </a:xfrm>
      </p:grpSpPr>
      <p:sp>
        <p:nvSpPr>
          <p:cNvPr id="206" name="Google Shape;206;p8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údo com Legenda">
  <p:cSld name="OBJECT_WITH_CAPTION_TEXT 2">
    <p:spTree>
      <p:nvGrpSpPr>
        <p:cNvPr id="1" name="Shape 210"/>
        <p:cNvGrpSpPr/>
        <p:nvPr/>
      </p:nvGrpSpPr>
      <p:grpSpPr>
        <a:xfrm>
          <a:off x="0" y="0"/>
          <a:ext cx="0" cy="0"/>
          <a:chOff x="0" y="0"/>
          <a:chExt cx="0" cy="0"/>
        </a:xfrm>
      </p:grpSpPr>
      <p:sp>
        <p:nvSpPr>
          <p:cNvPr id="211" name="Google Shape;211;p8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8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13" name="Google Shape;213;p8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4" name="Google Shape;214;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6" name="Google Shape;216;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Imagem com Legenda">
  <p:cSld name="PICTURE_WITH_CAPTION_TEXT 2">
    <p:spTree>
      <p:nvGrpSpPr>
        <p:cNvPr id="1" name="Shape 217"/>
        <p:cNvGrpSpPr/>
        <p:nvPr/>
      </p:nvGrpSpPr>
      <p:grpSpPr>
        <a:xfrm>
          <a:off x="0" y="0"/>
          <a:ext cx="0" cy="0"/>
          <a:chOff x="0" y="0"/>
          <a:chExt cx="0" cy="0"/>
        </a:xfrm>
      </p:grpSpPr>
      <p:sp>
        <p:nvSpPr>
          <p:cNvPr id="218" name="Google Shape;218;p8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9" name="Google Shape;219;p85"/>
          <p:cNvSpPr>
            <a:spLocks noGrp="1"/>
          </p:cNvSpPr>
          <p:nvPr>
            <p:ph type="pic" idx="2"/>
          </p:nvPr>
        </p:nvSpPr>
        <p:spPr>
          <a:xfrm>
            <a:off x="5183188" y="987425"/>
            <a:ext cx="6172200" cy="4873625"/>
          </a:xfrm>
          <a:prstGeom prst="rect">
            <a:avLst/>
          </a:prstGeom>
          <a:noFill/>
          <a:ln>
            <a:noFill/>
          </a:ln>
        </p:spPr>
      </p:sp>
      <p:sp>
        <p:nvSpPr>
          <p:cNvPr id="220" name="Google Shape;220;p8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1" name="Google Shape;221;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ítulo e Texto Vertical">
  <p:cSld name="VERTICAL_TEXT 2">
    <p:spTree>
      <p:nvGrpSpPr>
        <p:cNvPr id="1" name="Shape 224"/>
        <p:cNvGrpSpPr/>
        <p:nvPr/>
      </p:nvGrpSpPr>
      <p:grpSpPr>
        <a:xfrm>
          <a:off x="0" y="0"/>
          <a:ext cx="0" cy="0"/>
          <a:chOff x="0" y="0"/>
          <a:chExt cx="0" cy="0"/>
        </a:xfrm>
      </p:grpSpPr>
      <p:sp>
        <p:nvSpPr>
          <p:cNvPr id="225" name="Google Shape;225;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8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7" name="Google Shape;227;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 name="Google Shape;228;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exto e Título Vertical">
  <p:cSld name="VERTICAL_TITLE_AND_VERTICAL_TEXT 2">
    <p:spTree>
      <p:nvGrpSpPr>
        <p:cNvPr id="1" name="Shape 230"/>
        <p:cNvGrpSpPr/>
        <p:nvPr/>
      </p:nvGrpSpPr>
      <p:grpSpPr>
        <a:xfrm>
          <a:off x="0" y="0"/>
          <a:ext cx="0" cy="0"/>
          <a:chOff x="0" y="0"/>
          <a:chExt cx="0" cy="0"/>
        </a:xfrm>
      </p:grpSpPr>
      <p:sp>
        <p:nvSpPr>
          <p:cNvPr id="231" name="Google Shape;231;p8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p8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3" name="Google Shape;233;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Content Slide 1">
  <p:cSld name="Main Content Slide 2">
    <p:spTree>
      <p:nvGrpSpPr>
        <p:cNvPr id="1" name="Shape 236"/>
        <p:cNvGrpSpPr/>
        <p:nvPr/>
      </p:nvGrpSpPr>
      <p:grpSpPr>
        <a:xfrm>
          <a:off x="0" y="0"/>
          <a:ext cx="0" cy="0"/>
          <a:chOff x="0" y="0"/>
          <a:chExt cx="0" cy="0"/>
        </a:xfrm>
      </p:grpSpPr>
      <p:sp>
        <p:nvSpPr>
          <p:cNvPr id="237" name="Google Shape;237;g11eb6480aab_0_855"/>
          <p:cNvSpPr txBox="1">
            <a:spLocks noGrp="1"/>
          </p:cNvSpPr>
          <p:nvPr>
            <p:ph type="body" idx="1"/>
          </p:nvPr>
        </p:nvSpPr>
        <p:spPr>
          <a:xfrm>
            <a:off x="176313" y="2686753"/>
            <a:ext cx="10355400" cy="1032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333"/>
              </a:spcBef>
              <a:spcAft>
                <a:spcPts val="0"/>
              </a:spcAft>
              <a:buClr>
                <a:srgbClr val="3F3F3F"/>
              </a:buClr>
              <a:buSzPts val="1867"/>
              <a:buFont typeface="Arial"/>
              <a:buNone/>
              <a:defRPr sz="1867" b="0" i="0" u="none" strike="noStrike" cap="none">
                <a:solidFill>
                  <a:srgbClr val="3F3F3F"/>
                </a:solidFill>
                <a:latin typeface="Arial"/>
                <a:ea typeface="Arial"/>
                <a:cs typeface="Arial"/>
                <a:sym typeface="Arial"/>
              </a:defRPr>
            </a:lvl1pPr>
            <a:lvl2pPr marL="914400" marR="0" lvl="1" indent="-228600" algn="l">
              <a:lnSpc>
                <a:spcPct val="90000"/>
              </a:lnSpc>
              <a:spcBef>
                <a:spcPts val="667"/>
              </a:spcBef>
              <a:spcAft>
                <a:spcPts val="0"/>
              </a:spcAft>
              <a:buClr>
                <a:srgbClr val="3F3F3F"/>
              </a:buClr>
              <a:buSzPts val="1867"/>
              <a:buFont typeface="Arial"/>
              <a:buNone/>
              <a:defRPr sz="1867" b="0" i="0" u="none" strike="noStrike" cap="none">
                <a:solidFill>
                  <a:srgbClr val="3F3F3F"/>
                </a:solidFill>
                <a:latin typeface="Arial"/>
                <a:ea typeface="Arial"/>
                <a:cs typeface="Arial"/>
                <a:sym typeface="Arial"/>
              </a:defRPr>
            </a:lvl2pPr>
            <a:lvl3pPr marL="1371600" marR="0" lvl="2" indent="-228600" algn="l">
              <a:lnSpc>
                <a:spcPct val="90000"/>
              </a:lnSpc>
              <a:spcBef>
                <a:spcPts val="667"/>
              </a:spcBef>
              <a:spcAft>
                <a:spcPts val="0"/>
              </a:spcAft>
              <a:buClr>
                <a:srgbClr val="3F3F3F"/>
              </a:buClr>
              <a:buSzPts val="1867"/>
              <a:buFont typeface="Arial"/>
              <a:buNone/>
              <a:defRPr sz="1867" b="0" i="0" u="none" strike="noStrike" cap="none">
                <a:solidFill>
                  <a:srgbClr val="3F3F3F"/>
                </a:solidFill>
                <a:latin typeface="Arial"/>
                <a:ea typeface="Arial"/>
                <a:cs typeface="Arial"/>
                <a:sym typeface="Arial"/>
              </a:defRPr>
            </a:lvl3pPr>
            <a:lvl4pPr marL="1828800" marR="0" lvl="3" indent="-228600" algn="l">
              <a:lnSpc>
                <a:spcPct val="90000"/>
              </a:lnSpc>
              <a:spcBef>
                <a:spcPts val="667"/>
              </a:spcBef>
              <a:spcAft>
                <a:spcPts val="0"/>
              </a:spcAft>
              <a:buClr>
                <a:srgbClr val="3F3F3F"/>
              </a:buClr>
              <a:buSzPts val="1867"/>
              <a:buFont typeface="Arial"/>
              <a:buNone/>
              <a:defRPr sz="1867" b="0" i="0" u="none" strike="noStrike" cap="none">
                <a:solidFill>
                  <a:srgbClr val="3F3F3F"/>
                </a:solidFill>
                <a:latin typeface="Arial"/>
                <a:ea typeface="Arial"/>
                <a:cs typeface="Arial"/>
                <a:sym typeface="Arial"/>
              </a:defRPr>
            </a:lvl4pPr>
            <a:lvl5pPr marL="2286000" marR="0" lvl="4" indent="-228600" algn="l">
              <a:lnSpc>
                <a:spcPct val="90000"/>
              </a:lnSpc>
              <a:spcBef>
                <a:spcPts val="667"/>
              </a:spcBef>
              <a:spcAft>
                <a:spcPts val="0"/>
              </a:spcAft>
              <a:buClr>
                <a:srgbClr val="3F3F3F"/>
              </a:buClr>
              <a:buSzPts val="1867"/>
              <a:buFont typeface="Arial"/>
              <a:buNone/>
              <a:defRPr sz="1867" b="0" i="0" u="none" strike="noStrike" cap="none">
                <a:solidFill>
                  <a:srgbClr val="3F3F3F"/>
                </a:solidFill>
                <a:latin typeface="Arial"/>
                <a:ea typeface="Arial"/>
                <a:cs typeface="Arial"/>
                <a:sym typeface="Arial"/>
              </a:defRPr>
            </a:lvl5pPr>
            <a:lvl6pPr marL="2743200" marR="0" lvl="5"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238" name="Google Shape;238;g11eb6480aab_0_855"/>
          <p:cNvSpPr txBox="1">
            <a:spLocks noGrp="1"/>
          </p:cNvSpPr>
          <p:nvPr>
            <p:ph type="body" idx="2"/>
          </p:nvPr>
        </p:nvSpPr>
        <p:spPr>
          <a:xfrm>
            <a:off x="176313" y="1134194"/>
            <a:ext cx="11564100" cy="1428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333"/>
              </a:spcBef>
              <a:spcAft>
                <a:spcPts val="0"/>
              </a:spcAft>
              <a:buClr>
                <a:srgbClr val="2C1F57"/>
              </a:buClr>
              <a:buSzPts val="3733"/>
              <a:buFont typeface="Arial"/>
              <a:buNone/>
              <a:defRPr sz="3733" b="1" i="0" u="none" strike="noStrike" cap="none">
                <a:solidFill>
                  <a:srgbClr val="2C1F57"/>
                </a:solidFill>
                <a:latin typeface="Arial"/>
                <a:ea typeface="Arial"/>
                <a:cs typeface="Arial"/>
                <a:sym typeface="Arial"/>
              </a:defRPr>
            </a:lvl1pPr>
            <a:lvl2pPr marL="914400" marR="0" lvl="1" indent="-431800" algn="l">
              <a:lnSpc>
                <a:spcPct val="90000"/>
              </a:lnSpc>
              <a:spcBef>
                <a:spcPts val="667"/>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397954" algn="l">
              <a:lnSpc>
                <a:spcPct val="90000"/>
              </a:lnSpc>
              <a:spcBef>
                <a:spcPts val="667"/>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3pPr>
            <a:lvl4pPr marL="1828800" marR="0" lvl="3"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239" name="Google Shape;239;g11eb6480aab_0_855"/>
          <p:cNvSpPr txBox="1">
            <a:spLocks noGrp="1"/>
          </p:cNvSpPr>
          <p:nvPr>
            <p:ph type="body" idx="3"/>
          </p:nvPr>
        </p:nvSpPr>
        <p:spPr>
          <a:xfrm>
            <a:off x="176313" y="840683"/>
            <a:ext cx="11564100" cy="2934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333"/>
              </a:spcBef>
              <a:spcAft>
                <a:spcPts val="0"/>
              </a:spcAft>
              <a:buClr>
                <a:srgbClr val="A5A5A5"/>
              </a:buClr>
              <a:buSzPts val="933"/>
              <a:buFont typeface="Arial"/>
              <a:buNone/>
              <a:defRPr sz="933" b="0" i="1" u="none" strike="noStrike" cap="none">
                <a:solidFill>
                  <a:srgbClr val="A5A5A5"/>
                </a:solidFill>
                <a:latin typeface="Arial"/>
                <a:ea typeface="Arial"/>
                <a:cs typeface="Arial"/>
                <a:sym typeface="Arial"/>
              </a:defRPr>
            </a:lvl1pPr>
            <a:lvl2pPr marL="914400" marR="0" lvl="1" indent="-228600" algn="l">
              <a:lnSpc>
                <a:spcPct val="90000"/>
              </a:lnSpc>
              <a:spcBef>
                <a:spcPts val="667"/>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667"/>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3pPr>
            <a:lvl4pPr marL="1828800" marR="0" lvl="3" indent="-228600" algn="l">
              <a:lnSpc>
                <a:spcPct val="90000"/>
              </a:lnSpc>
              <a:spcBef>
                <a:spcPts val="667"/>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667"/>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5pPr>
            <a:lvl6pPr marL="2743200" marR="0" lvl="5"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Content Layout - White">
  <p:cSld name="Main Content Layout - White 2">
    <p:spTree>
      <p:nvGrpSpPr>
        <p:cNvPr id="1" name="Shape 240"/>
        <p:cNvGrpSpPr/>
        <p:nvPr/>
      </p:nvGrpSpPr>
      <p:grpSpPr>
        <a:xfrm>
          <a:off x="0" y="0"/>
          <a:ext cx="0" cy="0"/>
          <a:chOff x="0" y="0"/>
          <a:chExt cx="0" cy="0"/>
        </a:xfrm>
      </p:grpSpPr>
      <p:sp>
        <p:nvSpPr>
          <p:cNvPr id="241" name="Google Shape;241;g11eb6480aab_0_1001"/>
          <p:cNvSpPr txBox="1">
            <a:spLocks noGrp="1"/>
          </p:cNvSpPr>
          <p:nvPr>
            <p:ph type="body" idx="1"/>
          </p:nvPr>
        </p:nvSpPr>
        <p:spPr>
          <a:xfrm>
            <a:off x="176312" y="2686753"/>
            <a:ext cx="10355100" cy="1032900"/>
          </a:xfrm>
          <a:prstGeom prst="rect">
            <a:avLst/>
          </a:prstGeom>
          <a:noFill/>
          <a:ln>
            <a:noFill/>
          </a:ln>
        </p:spPr>
        <p:txBody>
          <a:bodyPr spcFirstLastPara="1" wrap="square" lIns="121900" tIns="60925" rIns="121900" bIns="60925" anchor="t" anchorCtr="0">
            <a:noAutofit/>
          </a:bodyPr>
          <a:lstStyle>
            <a:lvl1pPr marL="457200" marR="0" lvl="0" indent="-228600" algn="l">
              <a:lnSpc>
                <a:spcPct val="90000"/>
              </a:lnSpc>
              <a:spcBef>
                <a:spcPts val="13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1pPr>
            <a:lvl2pPr marL="914400" marR="0" lvl="1" indent="-228600" algn="l">
              <a:lnSpc>
                <a:spcPct val="90000"/>
              </a:lnSpc>
              <a:spcBef>
                <a:spcPts val="7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2pPr>
            <a:lvl3pPr marL="1371600" marR="0" lvl="2" indent="-228600" algn="l">
              <a:lnSpc>
                <a:spcPct val="90000"/>
              </a:lnSpc>
              <a:spcBef>
                <a:spcPts val="7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3pPr>
            <a:lvl4pPr marL="1828800" marR="0" lvl="3" indent="-228600" algn="l">
              <a:lnSpc>
                <a:spcPct val="90000"/>
              </a:lnSpc>
              <a:spcBef>
                <a:spcPts val="7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4pPr>
            <a:lvl5pPr marL="2286000" marR="0" lvl="4" indent="-228600" algn="l">
              <a:lnSpc>
                <a:spcPct val="90000"/>
              </a:lnSpc>
              <a:spcBef>
                <a:spcPts val="700"/>
              </a:spcBef>
              <a:spcAft>
                <a:spcPts val="0"/>
              </a:spcAft>
              <a:buClr>
                <a:srgbClr val="3F3F3F"/>
              </a:buClr>
              <a:buSzPts val="1900"/>
              <a:buFont typeface="Arial"/>
              <a:buNone/>
              <a:defRPr sz="1900" b="0" i="0" u="none" strike="noStrike" cap="none">
                <a:solidFill>
                  <a:srgbClr val="3F3F3F"/>
                </a:solidFill>
                <a:latin typeface="Arial"/>
                <a:ea typeface="Arial"/>
                <a:cs typeface="Arial"/>
                <a:sym typeface="Arial"/>
              </a:defRPr>
            </a:lvl5pPr>
            <a:lvl6pPr marL="2743200" marR="0" lvl="5"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242" name="Google Shape;242;g11eb6480aab_0_1001"/>
          <p:cNvSpPr txBox="1">
            <a:spLocks noGrp="1"/>
          </p:cNvSpPr>
          <p:nvPr>
            <p:ph type="body" idx="2"/>
          </p:nvPr>
        </p:nvSpPr>
        <p:spPr>
          <a:xfrm>
            <a:off x="176312" y="1134193"/>
            <a:ext cx="11564100" cy="1428300"/>
          </a:xfrm>
          <a:prstGeom prst="rect">
            <a:avLst/>
          </a:prstGeom>
          <a:noFill/>
          <a:ln>
            <a:noFill/>
          </a:ln>
        </p:spPr>
        <p:txBody>
          <a:bodyPr spcFirstLastPara="1" wrap="square" lIns="121900" tIns="60925" rIns="121900" bIns="60925" anchor="t" anchorCtr="0">
            <a:noAutofit/>
          </a:bodyPr>
          <a:lstStyle>
            <a:lvl1pPr marL="457200" marR="0" lvl="0" indent="-228600" algn="l">
              <a:lnSpc>
                <a:spcPct val="90000"/>
              </a:lnSpc>
              <a:spcBef>
                <a:spcPts val="1300"/>
              </a:spcBef>
              <a:spcAft>
                <a:spcPts val="0"/>
              </a:spcAft>
              <a:buClr>
                <a:srgbClr val="2C1F57"/>
              </a:buClr>
              <a:buSzPts val="3700"/>
              <a:buFont typeface="Arial"/>
              <a:buNone/>
              <a:defRPr sz="3700" b="1" i="0" u="none" strike="noStrike" cap="none">
                <a:solidFill>
                  <a:srgbClr val="2C1F57"/>
                </a:solidFill>
                <a:latin typeface="Arial"/>
                <a:ea typeface="Arial"/>
                <a:cs typeface="Arial"/>
                <a:sym typeface="Arial"/>
              </a:defRPr>
            </a:lvl1pPr>
            <a:lvl2pPr marL="914400" marR="0" lvl="1" indent="-431800" algn="l">
              <a:lnSpc>
                <a:spcPct val="90000"/>
              </a:lnSpc>
              <a:spcBef>
                <a:spcPts val="7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0050" algn="l">
              <a:lnSpc>
                <a:spcPct val="90000"/>
              </a:lnSpc>
              <a:spcBef>
                <a:spcPts val="7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3pPr>
            <a:lvl4pPr marL="1828800" marR="0" lvl="3"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243" name="Google Shape;243;g11eb6480aab_0_1001"/>
          <p:cNvSpPr txBox="1">
            <a:spLocks noGrp="1"/>
          </p:cNvSpPr>
          <p:nvPr>
            <p:ph type="body" idx="3"/>
          </p:nvPr>
        </p:nvSpPr>
        <p:spPr>
          <a:xfrm>
            <a:off x="176312" y="840683"/>
            <a:ext cx="11564100" cy="293700"/>
          </a:xfrm>
          <a:prstGeom prst="rect">
            <a:avLst/>
          </a:prstGeom>
          <a:noFill/>
          <a:ln>
            <a:noFill/>
          </a:ln>
        </p:spPr>
        <p:txBody>
          <a:bodyPr spcFirstLastPara="1" wrap="square" lIns="121900" tIns="60925" rIns="121900" bIns="60925" anchor="t" anchorCtr="0">
            <a:noAutofit/>
          </a:bodyPr>
          <a:lstStyle>
            <a:lvl1pPr marL="457200" marR="0" lvl="0" indent="-228600" algn="l">
              <a:lnSpc>
                <a:spcPct val="90000"/>
              </a:lnSpc>
              <a:spcBef>
                <a:spcPts val="1300"/>
              </a:spcBef>
              <a:spcAft>
                <a:spcPts val="0"/>
              </a:spcAft>
              <a:buClr>
                <a:srgbClr val="A5A5A5"/>
              </a:buClr>
              <a:buSzPts val="900"/>
              <a:buFont typeface="Arial"/>
              <a:buNone/>
              <a:defRPr sz="900" b="0" i="1" u="none" strike="noStrike" cap="none">
                <a:solidFill>
                  <a:srgbClr val="A5A5A5"/>
                </a:solidFill>
                <a:latin typeface="Arial"/>
                <a:ea typeface="Arial"/>
                <a:cs typeface="Arial"/>
                <a:sym typeface="Arial"/>
              </a:defRPr>
            </a:lvl1pPr>
            <a:lvl2pPr marL="914400" marR="0" lvl="1" indent="-228600" algn="l">
              <a:lnSpc>
                <a:spcPct val="90000"/>
              </a:lnSpc>
              <a:spcBef>
                <a:spcPts val="7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700"/>
              </a:spcBef>
              <a:spcAft>
                <a:spcPts val="0"/>
              </a:spcAft>
              <a:buClr>
                <a:schemeClr val="dk1"/>
              </a:buClr>
              <a:buSzPts val="2700"/>
              <a:buFont typeface="Arial"/>
              <a:buNone/>
              <a:defRPr sz="2700" b="0" i="0" u="none" strike="noStrike" cap="none">
                <a:solidFill>
                  <a:schemeClr val="dk1"/>
                </a:solidFill>
                <a:latin typeface="Calibri"/>
                <a:ea typeface="Calibri"/>
                <a:cs typeface="Calibri"/>
                <a:sym typeface="Calibri"/>
              </a:defRPr>
            </a:lvl3pPr>
            <a:lvl4pPr marL="1828800" marR="0" lvl="3" indent="-228600" algn="l">
              <a:lnSpc>
                <a:spcPct val="90000"/>
              </a:lnSpc>
              <a:spcBef>
                <a:spcPts val="7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7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5pPr>
            <a:lvl6pPr marL="2743200" marR="0" lvl="5"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90000"/>
              </a:lnSpc>
              <a:spcBef>
                <a:spcPts val="7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244" name="Google Shape;244;g11eb6480aab_0_1001"/>
          <p:cNvSpPr txBox="1"/>
          <p:nvPr/>
        </p:nvSpPr>
        <p:spPr>
          <a:xfrm>
            <a:off x="10909583" y="6388603"/>
            <a:ext cx="993600" cy="292500"/>
          </a:xfrm>
          <a:prstGeom prst="rect">
            <a:avLst/>
          </a:prstGeom>
          <a:noFill/>
          <a:ln>
            <a:noFill/>
          </a:ln>
        </p:spPr>
        <p:txBody>
          <a:bodyPr spcFirstLastPara="1" wrap="square" lIns="121900" tIns="60925" rIns="121900" bIns="60925" anchor="t" anchorCtr="0">
            <a:sp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rgbClr val="3F3F3F"/>
                </a:solidFill>
                <a:latin typeface="Arial"/>
                <a:ea typeface="Arial"/>
                <a:cs typeface="Arial"/>
                <a:sym typeface="Arial"/>
              </a:rPr>
              <a:t>‹#›</a:t>
            </a:fld>
            <a:endParaRPr sz="1100" b="0" i="0" u="none" strike="noStrike" cap="none">
              <a:solidFill>
                <a:srgbClr val="3F3F3F"/>
              </a:solidFill>
              <a:latin typeface="Arial"/>
              <a:ea typeface="Arial"/>
              <a:cs typeface="Arial"/>
              <a:sym typeface="Arial"/>
            </a:endParaRPr>
          </a:p>
        </p:txBody>
      </p:sp>
      <p:sp>
        <p:nvSpPr>
          <p:cNvPr id="245" name="Google Shape;245;g11eb6480aab_0_1001"/>
          <p:cNvSpPr txBox="1"/>
          <p:nvPr/>
        </p:nvSpPr>
        <p:spPr>
          <a:xfrm>
            <a:off x="176312" y="217340"/>
            <a:ext cx="4452300" cy="252300"/>
          </a:xfrm>
          <a:prstGeom prst="rect">
            <a:avLst/>
          </a:prstGeom>
          <a:noFill/>
          <a:ln>
            <a:noFill/>
          </a:ln>
        </p:spPr>
        <p:txBody>
          <a:bodyPr spcFirstLastPara="1" wrap="square" lIns="121900" tIns="60925" rIns="121900" bIns="60925" anchor="t" anchorCtr="0">
            <a:noAutofit/>
          </a:bodyPr>
          <a:lstStyle/>
          <a:p>
            <a:pPr marL="0" marR="0" lvl="0" indent="0" algn="l" rtl="0">
              <a:lnSpc>
                <a:spcPct val="90000"/>
              </a:lnSpc>
              <a:spcBef>
                <a:spcPts val="0"/>
              </a:spcBef>
              <a:spcAft>
                <a:spcPts val="0"/>
              </a:spcAft>
              <a:buClr>
                <a:srgbClr val="262626"/>
              </a:buClr>
              <a:buSzPts val="900"/>
              <a:buFont typeface="Arial"/>
              <a:buNone/>
            </a:pPr>
            <a:r>
              <a:rPr lang="en-US" sz="900" b="0" i="0" u="none" strike="noStrike" cap="none">
                <a:solidFill>
                  <a:srgbClr val="262626"/>
                </a:solidFill>
                <a:latin typeface="Arial"/>
                <a:ea typeface="Arial"/>
                <a:cs typeface="Arial"/>
                <a:sym typeface="Arial"/>
              </a:rPr>
              <a:t>UNDERSTAND  |  </a:t>
            </a:r>
            <a:r>
              <a:rPr lang="en-US" sz="900" b="1" i="0" u="none" strike="noStrike" cap="none">
                <a:solidFill>
                  <a:srgbClr val="262626"/>
                </a:solidFill>
                <a:latin typeface="Arial"/>
                <a:ea typeface="Arial"/>
                <a:cs typeface="Arial"/>
                <a:sym typeface="Arial"/>
              </a:rPr>
              <a:t>FRAME THE PROBLEM</a:t>
            </a:r>
            <a:endParaRPr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p:cSld name="1_Title Only 2">
    <p:bg>
      <p:bgPr>
        <a:solidFill>
          <a:schemeClr val="lt2"/>
        </a:solidFill>
        <a:effectLst/>
      </p:bgPr>
    </p:bg>
    <p:spTree>
      <p:nvGrpSpPr>
        <p:cNvPr id="1" name="Shape 246"/>
        <p:cNvGrpSpPr/>
        <p:nvPr/>
      </p:nvGrpSpPr>
      <p:grpSpPr>
        <a:xfrm>
          <a:off x="0" y="0"/>
          <a:ext cx="0" cy="0"/>
          <a:chOff x="0" y="0"/>
          <a:chExt cx="0" cy="0"/>
        </a:xfrm>
      </p:grpSpPr>
      <p:sp>
        <p:nvSpPr>
          <p:cNvPr id="247" name="Google Shape;247;g11eb6480aab_0_2587"/>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Clr>
                <a:srgbClr val="7F7F7F"/>
              </a:buClr>
              <a:buSzPts val="1100"/>
              <a:buFont typeface="Trebuchet MS"/>
              <a:buNone/>
              <a:defRPr>
                <a:latin typeface="Trebuchet MS"/>
                <a:ea typeface="Trebuchet MS"/>
                <a:cs typeface="Trebuchet MS"/>
                <a:sym typeface="Trebuchet MS"/>
              </a:defRPr>
            </a:lvl1pPr>
            <a:lvl2pPr lvl="1" algn="l">
              <a:lnSpc>
                <a:spcPct val="100000"/>
              </a:lnSpc>
              <a:spcBef>
                <a:spcPts val="0"/>
              </a:spcBef>
              <a:spcAft>
                <a:spcPts val="0"/>
              </a:spcAft>
              <a:buClr>
                <a:schemeClr val="dk1"/>
              </a:buClr>
              <a:buSzPts val="1100"/>
              <a:buFont typeface="Trebuchet MS"/>
              <a:buNone/>
              <a:defRPr/>
            </a:lvl2pPr>
            <a:lvl3pPr lvl="2" algn="l">
              <a:lnSpc>
                <a:spcPct val="100000"/>
              </a:lnSpc>
              <a:spcBef>
                <a:spcPts val="0"/>
              </a:spcBef>
              <a:spcAft>
                <a:spcPts val="0"/>
              </a:spcAft>
              <a:buClr>
                <a:schemeClr val="dk1"/>
              </a:buClr>
              <a:buSzPts val="1100"/>
              <a:buFont typeface="Trebuchet MS"/>
              <a:buNone/>
              <a:defRPr/>
            </a:lvl3pPr>
            <a:lvl4pPr lvl="3" algn="l">
              <a:lnSpc>
                <a:spcPct val="100000"/>
              </a:lnSpc>
              <a:spcBef>
                <a:spcPts val="0"/>
              </a:spcBef>
              <a:spcAft>
                <a:spcPts val="0"/>
              </a:spcAft>
              <a:buClr>
                <a:schemeClr val="dk1"/>
              </a:buClr>
              <a:buSzPts val="1100"/>
              <a:buFont typeface="Trebuchet MS"/>
              <a:buNone/>
              <a:defRPr/>
            </a:lvl4pPr>
            <a:lvl5pPr lvl="4" algn="l">
              <a:lnSpc>
                <a:spcPct val="100000"/>
              </a:lnSpc>
              <a:spcBef>
                <a:spcPts val="0"/>
              </a:spcBef>
              <a:spcAft>
                <a:spcPts val="0"/>
              </a:spcAft>
              <a:buClr>
                <a:schemeClr val="dk1"/>
              </a:buClr>
              <a:buSzPts val="1100"/>
              <a:buFont typeface="Trebuchet MS"/>
              <a:buNone/>
              <a:defRPr/>
            </a:lvl5pPr>
            <a:lvl6pPr lvl="5" algn="l">
              <a:lnSpc>
                <a:spcPct val="100000"/>
              </a:lnSpc>
              <a:spcBef>
                <a:spcPts val="0"/>
              </a:spcBef>
              <a:spcAft>
                <a:spcPts val="0"/>
              </a:spcAft>
              <a:buClr>
                <a:schemeClr val="dk1"/>
              </a:buClr>
              <a:buSzPts val="1100"/>
              <a:buFont typeface="Trebuchet MS"/>
              <a:buNone/>
              <a:defRPr/>
            </a:lvl6pPr>
            <a:lvl7pPr lvl="6" algn="l">
              <a:lnSpc>
                <a:spcPct val="100000"/>
              </a:lnSpc>
              <a:spcBef>
                <a:spcPts val="0"/>
              </a:spcBef>
              <a:spcAft>
                <a:spcPts val="0"/>
              </a:spcAft>
              <a:buClr>
                <a:schemeClr val="dk1"/>
              </a:buClr>
              <a:buSzPts val="1100"/>
              <a:buFont typeface="Trebuchet MS"/>
              <a:buNone/>
              <a:defRPr/>
            </a:lvl7pPr>
            <a:lvl8pPr lvl="7" algn="l">
              <a:lnSpc>
                <a:spcPct val="100000"/>
              </a:lnSpc>
              <a:spcBef>
                <a:spcPts val="0"/>
              </a:spcBef>
              <a:spcAft>
                <a:spcPts val="0"/>
              </a:spcAft>
              <a:buClr>
                <a:schemeClr val="dk1"/>
              </a:buClr>
              <a:buSzPts val="1100"/>
              <a:buFont typeface="Trebuchet MS"/>
              <a:buNone/>
              <a:defRPr/>
            </a:lvl8pPr>
            <a:lvl9pPr lvl="8" algn="l">
              <a:lnSpc>
                <a:spcPct val="100000"/>
              </a:lnSpc>
              <a:spcBef>
                <a:spcPts val="0"/>
              </a:spcBef>
              <a:spcAft>
                <a:spcPts val="0"/>
              </a:spcAft>
              <a:buClr>
                <a:schemeClr val="dk1"/>
              </a:buClr>
              <a:buSzPts val="1100"/>
              <a:buFont typeface="Trebuchet MS"/>
              <a:buNone/>
              <a:defRPr/>
            </a:lvl9pPr>
          </a:lstStyle>
          <a:p>
            <a:endParaRPr/>
          </a:p>
        </p:txBody>
      </p:sp>
      <p:sp>
        <p:nvSpPr>
          <p:cNvPr id="248" name="Google Shape;248;g11eb6480aab_0_2587"/>
          <p:cNvSpPr txBox="1">
            <a:spLocks noGrp="1"/>
          </p:cNvSpPr>
          <p:nvPr>
            <p:ph type="title"/>
          </p:nvPr>
        </p:nvSpPr>
        <p:spPr>
          <a:xfrm>
            <a:off x="630000" y="622800"/>
            <a:ext cx="10933200" cy="4803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8BA73"/>
              </a:buClr>
              <a:buSzPts val="2600"/>
              <a:buFont typeface="Trebuchet MS"/>
              <a:buNone/>
              <a:defRPr sz="3466" b="0" i="0" u="none">
                <a:solidFill>
                  <a:srgbClr val="28BA73"/>
                </a:solidFill>
                <a:latin typeface="Trebuchet MS"/>
                <a:ea typeface="Trebuchet MS"/>
                <a:cs typeface="Trebuchet MS"/>
                <a:sym typeface="Trebuchet MS"/>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Green left arrow">
  <p:cSld name="Green left arrow 2">
    <p:bg>
      <p:bgPr>
        <a:solidFill>
          <a:srgbClr val="F2F2F2"/>
        </a:solidFill>
        <a:effectLst/>
      </p:bgPr>
    </p:bg>
    <p:spTree>
      <p:nvGrpSpPr>
        <p:cNvPr id="1" name="Shape 249"/>
        <p:cNvGrpSpPr/>
        <p:nvPr/>
      </p:nvGrpSpPr>
      <p:grpSpPr>
        <a:xfrm>
          <a:off x="0" y="0"/>
          <a:ext cx="0" cy="0"/>
          <a:chOff x="0" y="0"/>
          <a:chExt cx="0" cy="0"/>
        </a:xfrm>
      </p:grpSpPr>
      <p:sp>
        <p:nvSpPr>
          <p:cNvPr id="250" name="Google Shape;250;g11eb6480aab_0_4937"/>
          <p:cNvSpPr/>
          <p:nvPr/>
        </p:nvSpPr>
        <p:spPr>
          <a:xfrm>
            <a:off x="0" y="0"/>
            <a:ext cx="4088312" cy="6858000"/>
          </a:xfrm>
          <a:custGeom>
            <a:avLst/>
            <a:gdLst/>
            <a:ahLst/>
            <a:cxnLst/>
            <a:rect l="l" t="t" r="r" b="b"/>
            <a:pathLst>
              <a:path w="4088312" h="6858000" extrusionOk="0">
                <a:moveTo>
                  <a:pt x="0" y="0"/>
                </a:moveTo>
                <a:lnTo>
                  <a:pt x="3264933" y="0"/>
                </a:lnTo>
                <a:lnTo>
                  <a:pt x="4088312" y="3429000"/>
                </a:lnTo>
                <a:lnTo>
                  <a:pt x="3264933" y="6858000"/>
                </a:lnTo>
                <a:lnTo>
                  <a:pt x="0" y="6858000"/>
                </a:lnTo>
                <a:close/>
              </a:path>
            </a:pathLst>
          </a:custGeom>
          <a:gradFill>
            <a:gsLst>
              <a:gs pos="0">
                <a:schemeClr val="dk2"/>
              </a:gs>
              <a:gs pos="100000">
                <a:schemeClr val="accent2"/>
              </a:gs>
            </a:gsLst>
            <a:lin ang="8100019" scaled="0"/>
          </a:gra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200"/>
              <a:buFont typeface="Arial"/>
              <a:buNone/>
            </a:pPr>
            <a:endParaRPr sz="1200" b="0" i="0" u="none" strike="noStrike" cap="none">
              <a:solidFill>
                <a:srgbClr val="FFFFFF"/>
              </a:solidFill>
              <a:latin typeface="Trebuchet MS"/>
              <a:ea typeface="Trebuchet MS"/>
              <a:cs typeface="Trebuchet MS"/>
              <a:sym typeface="Trebuchet MS"/>
            </a:endParaRPr>
          </a:p>
        </p:txBody>
      </p:sp>
      <p:sp>
        <p:nvSpPr>
          <p:cNvPr id="251" name="Google Shape;251;g11eb6480aab_0_4937"/>
          <p:cNvSpPr txBox="1">
            <a:spLocks noGrp="1"/>
          </p:cNvSpPr>
          <p:nvPr>
            <p:ph type="title"/>
          </p:nvPr>
        </p:nvSpPr>
        <p:spPr>
          <a:xfrm>
            <a:off x="630000" y="2764203"/>
            <a:ext cx="2478600" cy="13143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FFFFFF"/>
              </a:buClr>
              <a:buSzPts val="3200"/>
              <a:buFont typeface="Trebuchet MS"/>
              <a:buNone/>
              <a:defRPr sz="3200">
                <a:solidFill>
                  <a:srgbClr val="FFFFF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52" name="Google Shape;252;g11eb6480aab_0_4937"/>
          <p:cNvPicPr preferRelativeResize="0"/>
          <p:nvPr/>
        </p:nvPicPr>
        <p:blipFill rotWithShape="1">
          <a:blip r:embed="rId2">
            <a:alphaModFix/>
          </a:blip>
          <a:srcRect t="6212" b="7720"/>
          <a:stretch/>
        </p:blipFill>
        <p:spPr>
          <a:xfrm rot="120000">
            <a:off x="2141308" y="3402828"/>
            <a:ext cx="2694666" cy="3461745"/>
          </a:xfrm>
          <a:prstGeom prst="rect">
            <a:avLst/>
          </a:prstGeom>
          <a:noFill/>
          <a:ln>
            <a:noFill/>
          </a:ln>
        </p:spPr>
      </p:pic>
      <p:sp>
        <p:nvSpPr>
          <p:cNvPr id="253" name="Google Shape;253;g11eb6480aab_0_4937"/>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1000">
                <a:solidFill>
                  <a:srgbClr val="7F7F7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4" name="Google Shape;254;g11eb6480aab_0_4937"/>
          <p:cNvSpPr txBox="1"/>
          <p:nvPr/>
        </p:nvSpPr>
        <p:spPr>
          <a:xfrm>
            <a:off x="11167872" y="6405036"/>
            <a:ext cx="381000" cy="1539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1000"/>
              <a:buFont typeface="Trebuchet MS"/>
              <a:buNone/>
            </a:pPr>
            <a:fld id="{00000000-1234-1234-1234-123412341234}" type="slidenum">
              <a:rPr lang="en-US" sz="1000" b="0" i="0" u="none" strike="noStrike" cap="none">
                <a:solidFill>
                  <a:srgbClr val="7F7F7F"/>
                </a:solidFill>
                <a:latin typeface="Trebuchet MS"/>
                <a:ea typeface="Trebuchet MS"/>
                <a:cs typeface="Trebuchet MS"/>
                <a:sym typeface="Trebuchet MS"/>
              </a:rPr>
              <a:t>‹#›</a:t>
            </a:fld>
            <a:endParaRPr sz="1000" b="0" i="0" u="none" strike="noStrike" cap="none">
              <a:solidFill>
                <a:srgbClr val="7F7F7F"/>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29"/>
        <p:cNvGrpSpPr/>
        <p:nvPr/>
      </p:nvGrpSpPr>
      <p:grpSpPr>
        <a:xfrm>
          <a:off x="0" y="0"/>
          <a:ext cx="0" cy="0"/>
          <a:chOff x="0" y="0"/>
          <a:chExt cx="0" cy="0"/>
        </a:xfrm>
      </p:grpSpPr>
      <p:sp>
        <p:nvSpPr>
          <p:cNvPr id="30" name="Google Shape;30;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Green one third">
  <p:cSld name="Green one third 2">
    <p:bg>
      <p:bgPr>
        <a:gradFill>
          <a:gsLst>
            <a:gs pos="0">
              <a:schemeClr val="dk2"/>
            </a:gs>
            <a:gs pos="100000">
              <a:schemeClr val="accent2"/>
            </a:gs>
          </a:gsLst>
          <a:lin ang="8100019" scaled="0"/>
        </a:gradFill>
        <a:effectLst/>
      </p:bgPr>
    </p:bg>
    <p:spTree>
      <p:nvGrpSpPr>
        <p:cNvPr id="1" name="Shape 255"/>
        <p:cNvGrpSpPr/>
        <p:nvPr/>
      </p:nvGrpSpPr>
      <p:grpSpPr>
        <a:xfrm>
          <a:off x="0" y="0"/>
          <a:ext cx="0" cy="0"/>
          <a:chOff x="0" y="0"/>
          <a:chExt cx="0" cy="0"/>
        </a:xfrm>
      </p:grpSpPr>
      <p:pic>
        <p:nvPicPr>
          <p:cNvPr id="256" name="Google Shape;256;g11eb6480aab_0_5422"/>
          <p:cNvPicPr preferRelativeResize="0"/>
          <p:nvPr/>
        </p:nvPicPr>
        <p:blipFill rotWithShape="1">
          <a:blip r:embed="rId2">
            <a:alphaModFix/>
          </a:blip>
          <a:srcRect l="29399" t="8737" r="96" b="24"/>
          <a:stretch/>
        </p:blipFill>
        <p:spPr>
          <a:xfrm flipH="1">
            <a:off x="3671068" y="0"/>
            <a:ext cx="416951" cy="6858001"/>
          </a:xfrm>
          <a:prstGeom prst="rect">
            <a:avLst/>
          </a:prstGeom>
          <a:noFill/>
          <a:ln>
            <a:noFill/>
          </a:ln>
        </p:spPr>
      </p:pic>
      <p:sp>
        <p:nvSpPr>
          <p:cNvPr id="257" name="Google Shape;257;g11eb6480aab_0_5422"/>
          <p:cNvSpPr txBox="1">
            <a:spLocks noGrp="1"/>
          </p:cNvSpPr>
          <p:nvPr>
            <p:ph type="title"/>
          </p:nvPr>
        </p:nvSpPr>
        <p:spPr>
          <a:xfrm>
            <a:off x="630000" y="2681103"/>
            <a:ext cx="3127800" cy="1495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3200"/>
              <a:buFont typeface="Trebuchet MS"/>
              <a:buNone/>
              <a:defRPr sz="3200">
                <a:solidFill>
                  <a:schemeClr val="lt1"/>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8" name="Google Shape;258;g11eb6480aab_0_5422"/>
          <p:cNvSpPr/>
          <p:nvPr/>
        </p:nvSpPr>
        <p:spPr>
          <a:xfrm>
            <a:off x="4080763" y="-1309"/>
            <a:ext cx="8111100" cy="68592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Trebuchet MS"/>
              <a:ea typeface="Trebuchet MS"/>
              <a:cs typeface="Trebuchet MS"/>
              <a:sym typeface="Trebuchet MS"/>
            </a:endParaRPr>
          </a:p>
        </p:txBody>
      </p:sp>
      <p:sp>
        <p:nvSpPr>
          <p:cNvPr id="259" name="Google Shape;259;g11eb6480aab_0_5422"/>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a:solidFill>
                  <a:srgbClr val="7F7F7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0" name="Google Shape;260;g11eb6480aab_0_5422"/>
          <p:cNvSpPr txBox="1"/>
          <p:nvPr/>
        </p:nvSpPr>
        <p:spPr>
          <a:xfrm>
            <a:off x="11167872" y="6405036"/>
            <a:ext cx="381000" cy="1539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1000"/>
              <a:buFont typeface="Trebuchet MS"/>
              <a:buNone/>
            </a:pPr>
            <a:fld id="{00000000-1234-1234-1234-123412341234}" type="slidenum">
              <a:rPr lang="en-US" sz="1000" b="0" i="0" u="none" strike="noStrike" cap="none">
                <a:solidFill>
                  <a:srgbClr val="7F7F7F"/>
                </a:solidFill>
                <a:latin typeface="Trebuchet MS"/>
                <a:ea typeface="Trebuchet MS"/>
                <a:cs typeface="Trebuchet MS"/>
                <a:sym typeface="Trebuchet MS"/>
              </a:rPr>
              <a:t>‹#›</a:t>
            </a:fld>
            <a:endParaRPr sz="1000" b="0" i="0" u="none" strike="noStrike" cap="none">
              <a:solidFill>
                <a:srgbClr val="7F7F7F"/>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ingle column">
  <p:cSld name="Single column 2">
    <p:spTree>
      <p:nvGrpSpPr>
        <p:cNvPr id="1" name="Shape 261"/>
        <p:cNvGrpSpPr/>
        <p:nvPr/>
      </p:nvGrpSpPr>
      <p:grpSpPr>
        <a:xfrm>
          <a:off x="0" y="0"/>
          <a:ext cx="0" cy="0"/>
          <a:chOff x="0" y="0"/>
          <a:chExt cx="0" cy="0"/>
        </a:xfrm>
      </p:grpSpPr>
      <p:sp>
        <p:nvSpPr>
          <p:cNvPr id="262" name="Google Shape;262;g120773ab214_1_166"/>
          <p:cNvSpPr txBox="1">
            <a:spLocks noGrp="1"/>
          </p:cNvSpPr>
          <p:nvPr>
            <p:ph type="ctrTitle"/>
          </p:nvPr>
        </p:nvSpPr>
        <p:spPr>
          <a:xfrm>
            <a:off x="531691" y="288000"/>
            <a:ext cx="10254000" cy="5385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500"/>
              <a:buFont typeface="Arial"/>
              <a:buNone/>
              <a:defRPr sz="3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3" name="Google Shape;263;g120773ab214_1_166"/>
          <p:cNvSpPr/>
          <p:nvPr/>
        </p:nvSpPr>
        <p:spPr>
          <a:xfrm>
            <a:off x="10885535" y="290277"/>
            <a:ext cx="736092" cy="7315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g120773ab214_1_166"/>
          <p:cNvSpPr txBox="1">
            <a:spLocks noGrp="1"/>
          </p:cNvSpPr>
          <p:nvPr>
            <p:ph type="body" idx="1"/>
          </p:nvPr>
        </p:nvSpPr>
        <p:spPr>
          <a:xfrm>
            <a:off x="531692" y="1800000"/>
            <a:ext cx="10254000" cy="4526100"/>
          </a:xfrm>
          <a:prstGeom prst="rect">
            <a:avLst/>
          </a:prstGeom>
          <a:noFill/>
          <a:ln>
            <a:noFill/>
          </a:ln>
        </p:spPr>
        <p:txBody>
          <a:bodyPr spcFirstLastPara="1" wrap="square" lIns="0" tIns="0" rIns="0" bIns="0" anchor="t" anchorCtr="0">
            <a:norm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lt2"/>
              </a:buClr>
              <a:buSzPts val="1800"/>
              <a:buChar char="•"/>
              <a:defRPr/>
            </a:lvl3pPr>
            <a:lvl4pPr marL="1828800" lvl="3" indent="-342900" algn="l">
              <a:lnSpc>
                <a:spcPct val="110000"/>
              </a:lnSpc>
              <a:spcBef>
                <a:spcPts val="600"/>
              </a:spcBef>
              <a:spcAft>
                <a:spcPts val="0"/>
              </a:spcAft>
              <a:buClr>
                <a:schemeClr val="lt2"/>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110000"/>
              </a:lnSpc>
              <a:spcBef>
                <a:spcPts val="600"/>
              </a:spcBef>
              <a:spcAft>
                <a:spcPts val="0"/>
              </a:spcAft>
              <a:buClr>
                <a:schemeClr val="dk1"/>
              </a:buClr>
              <a:buSzPts val="1800"/>
              <a:buChar char="•"/>
              <a:defRPr/>
            </a:lvl6pPr>
            <a:lvl7pPr marL="3200400" lvl="6" indent="-342900" algn="l">
              <a:lnSpc>
                <a:spcPct val="110000"/>
              </a:lnSpc>
              <a:spcBef>
                <a:spcPts val="600"/>
              </a:spcBef>
              <a:spcAft>
                <a:spcPts val="0"/>
              </a:spcAft>
              <a:buClr>
                <a:schemeClr val="lt2"/>
              </a:buClr>
              <a:buSzPts val="1800"/>
              <a:buChar char="•"/>
              <a:defRPr/>
            </a:lvl7pPr>
            <a:lvl8pPr marL="3657600" lvl="7" indent="-342900" algn="l">
              <a:lnSpc>
                <a:spcPct val="110000"/>
              </a:lnSpc>
              <a:spcBef>
                <a:spcPts val="600"/>
              </a:spcBef>
              <a:spcAft>
                <a:spcPts val="0"/>
              </a:spcAft>
              <a:buClr>
                <a:schemeClr val="lt2"/>
              </a:buClr>
              <a:buSzPts val="1800"/>
              <a:buChar char="•"/>
              <a:defRPr/>
            </a:lvl8pPr>
            <a:lvl9pPr marL="4114800" lvl="8" indent="-342900" algn="l">
              <a:lnSpc>
                <a:spcPct val="110000"/>
              </a:lnSpc>
              <a:spcBef>
                <a:spcPts val="600"/>
              </a:spcBef>
              <a:spcAft>
                <a:spcPts val="60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D. Green arrow one third">
  <p:cSld name="D. Green arrow one third">
    <p:bg>
      <p:bgPr>
        <a:solidFill>
          <a:schemeClr val="lt1"/>
        </a:solidFill>
        <a:effectLst/>
      </p:bgPr>
    </p:bg>
    <p:spTree>
      <p:nvGrpSpPr>
        <p:cNvPr id="1" name="Shape 33"/>
        <p:cNvGrpSpPr/>
        <p:nvPr/>
      </p:nvGrpSpPr>
      <p:grpSpPr>
        <a:xfrm>
          <a:off x="0" y="0"/>
          <a:ext cx="0" cy="0"/>
          <a:chOff x="0" y="0"/>
          <a:chExt cx="0" cy="0"/>
        </a:xfrm>
      </p:grpSpPr>
      <p:sp>
        <p:nvSpPr>
          <p:cNvPr id="34" name="Google Shape;34;p71"/>
          <p:cNvSpPr txBox="1">
            <a:spLocks noGrp="1"/>
          </p:cNvSpPr>
          <p:nvPr>
            <p:ph type="title"/>
          </p:nvPr>
        </p:nvSpPr>
        <p:spPr>
          <a:xfrm>
            <a:off x="630000" y="1785600"/>
            <a:ext cx="4062300" cy="3286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FFFFFF"/>
              </a:buClr>
              <a:buSzPts val="4400"/>
              <a:buFont typeface="Trebuchet MS"/>
              <a:buNone/>
              <a:defRPr sz="4400" b="0">
                <a:solidFill>
                  <a:srgbClr val="FFFFF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1"/>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1000">
                <a:solidFill>
                  <a:srgbClr val="7F7F7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
        <p:cNvGrpSpPr/>
        <p:nvPr/>
      </p:nvGrpSpPr>
      <p:grpSpPr>
        <a:xfrm>
          <a:off x="0" y="0"/>
          <a:ext cx="0" cy="0"/>
          <a:chOff x="0" y="0"/>
          <a:chExt cx="0" cy="0"/>
        </a:xfrm>
      </p:grpSpPr>
      <p:sp>
        <p:nvSpPr>
          <p:cNvPr id="37" name="Google Shape;37;g1223bb0ffb1_0_1277"/>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g1223bb0ffb1_0_1277"/>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9" name="Google Shape;39;g1223bb0ffb1_0_127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0"/>
        <p:cNvGrpSpPr/>
        <p:nvPr/>
      </p:nvGrpSpPr>
      <p:grpSpPr>
        <a:xfrm>
          <a:off x="0" y="0"/>
          <a:ext cx="0" cy="0"/>
          <a:chOff x="0" y="0"/>
          <a:chExt cx="0" cy="0"/>
        </a:xfrm>
      </p:grpSpPr>
      <p:sp>
        <p:nvSpPr>
          <p:cNvPr id="41" name="Google Shape;41;g12585f4b071_0_579"/>
          <p:cNvSpPr txBox="1">
            <a:spLocks noGrp="1"/>
          </p:cNvSpPr>
          <p:nvPr>
            <p:ph type="body" idx="1"/>
          </p:nvPr>
        </p:nvSpPr>
        <p:spPr>
          <a:xfrm>
            <a:off x="609600" y="2287416"/>
            <a:ext cx="10972800" cy="3805500"/>
          </a:xfrm>
          <a:prstGeom prst="rect">
            <a:avLst/>
          </a:prstGeom>
          <a:noFill/>
          <a:ln>
            <a:noFill/>
          </a:ln>
        </p:spPr>
        <p:txBody>
          <a:bodyPr spcFirstLastPara="1" wrap="square" lIns="0" tIns="0" rIns="0" bIns="0" anchor="t" anchorCtr="0">
            <a:noAutofit/>
          </a:bodyPr>
          <a:lstStyle>
            <a:lvl1pPr marL="457200" lvl="0" indent="-349250" algn="l">
              <a:lnSpc>
                <a:spcPct val="110000"/>
              </a:lnSpc>
              <a:spcBef>
                <a:spcPts val="700"/>
              </a:spcBef>
              <a:spcAft>
                <a:spcPts val="0"/>
              </a:spcAft>
              <a:buClr>
                <a:schemeClr val="dk1"/>
              </a:buClr>
              <a:buSzPts val="1900"/>
              <a:buChar char="•"/>
              <a:defRPr sz="1900">
                <a:latin typeface="Arial"/>
                <a:ea typeface="Arial"/>
                <a:cs typeface="Arial"/>
                <a:sym typeface="Arial"/>
              </a:defRPr>
            </a:lvl1pPr>
            <a:lvl2pPr marL="914400" lvl="1" indent="-323850" algn="l">
              <a:lnSpc>
                <a:spcPct val="90000"/>
              </a:lnSpc>
              <a:spcBef>
                <a:spcPts val="300"/>
              </a:spcBef>
              <a:spcAft>
                <a:spcPts val="0"/>
              </a:spcAft>
              <a:buSzPts val="1500"/>
              <a:buChar char="•"/>
              <a:defRPr sz="1500">
                <a:latin typeface="Arial"/>
                <a:ea typeface="Arial"/>
                <a:cs typeface="Arial"/>
                <a:sym typeface="Arial"/>
              </a:defRPr>
            </a:lvl2pPr>
            <a:lvl3pPr marL="1371600" lvl="2" indent="-311150" algn="l">
              <a:lnSpc>
                <a:spcPct val="90000"/>
              </a:lnSpc>
              <a:spcBef>
                <a:spcPts val="300"/>
              </a:spcBef>
              <a:spcAft>
                <a:spcPts val="0"/>
              </a:spcAft>
              <a:buSzPts val="1300"/>
              <a:buChar char="•"/>
              <a:defRPr sz="1300">
                <a:latin typeface="Arial"/>
                <a:ea typeface="Arial"/>
                <a:cs typeface="Arial"/>
                <a:sym typeface="Arial"/>
              </a:defRPr>
            </a:lvl3pPr>
            <a:lvl4pPr marL="1828800" lvl="3" indent="-311150" algn="l">
              <a:lnSpc>
                <a:spcPct val="110000"/>
              </a:lnSpc>
              <a:spcBef>
                <a:spcPts val="300"/>
              </a:spcBef>
              <a:spcAft>
                <a:spcPts val="0"/>
              </a:spcAft>
              <a:buSzPts val="1300"/>
              <a:buChar char="•"/>
              <a:defRPr sz="1300">
                <a:latin typeface="Arial"/>
                <a:ea typeface="Arial"/>
                <a:cs typeface="Arial"/>
                <a:sym typeface="Arial"/>
              </a:defRPr>
            </a:lvl4pPr>
            <a:lvl5pPr marL="2286000" lvl="4" indent="-304800" algn="l">
              <a:lnSpc>
                <a:spcPct val="100000"/>
              </a:lnSpc>
              <a:spcBef>
                <a:spcPts val="300"/>
              </a:spcBef>
              <a:spcAft>
                <a:spcPts val="0"/>
              </a:spcAft>
              <a:buClr>
                <a:schemeClr val="dk1"/>
              </a:buClr>
              <a:buSzPts val="1200"/>
              <a:buChar char="•"/>
              <a:defRPr sz="1200">
                <a:latin typeface="Arial"/>
                <a:ea typeface="Arial"/>
                <a:cs typeface="Arial"/>
                <a:sym typeface="Arial"/>
              </a:defRPr>
            </a:lvl5pPr>
            <a:lvl6pPr marL="2743200" lvl="5" indent="-349250" algn="l">
              <a:lnSpc>
                <a:spcPct val="90000"/>
              </a:lnSpc>
              <a:spcBef>
                <a:spcPts val="300"/>
              </a:spcBef>
              <a:spcAft>
                <a:spcPts val="0"/>
              </a:spcAft>
              <a:buSzPts val="1900"/>
              <a:buChar char="•"/>
              <a:defRPr/>
            </a:lvl6pPr>
            <a:lvl7pPr marL="3200400" lvl="6" indent="-349250" algn="l">
              <a:lnSpc>
                <a:spcPct val="90000"/>
              </a:lnSpc>
              <a:spcBef>
                <a:spcPts val="900"/>
              </a:spcBef>
              <a:spcAft>
                <a:spcPts val="0"/>
              </a:spcAft>
              <a:buClr>
                <a:schemeClr val="dk1"/>
              </a:buClr>
              <a:buSzPts val="1900"/>
              <a:buChar char="•"/>
              <a:defRPr/>
            </a:lvl7pPr>
            <a:lvl8pPr marL="3657600" lvl="7" indent="-349250" algn="l">
              <a:lnSpc>
                <a:spcPct val="90000"/>
              </a:lnSpc>
              <a:spcBef>
                <a:spcPts val="900"/>
              </a:spcBef>
              <a:spcAft>
                <a:spcPts val="0"/>
              </a:spcAft>
              <a:buClr>
                <a:schemeClr val="dk2"/>
              </a:buClr>
              <a:buSzPts val="1900"/>
              <a:buChar char="•"/>
              <a:defRPr/>
            </a:lvl8pPr>
            <a:lvl9pPr marL="4114800" lvl="8" indent="-349250" algn="l">
              <a:lnSpc>
                <a:spcPct val="100000"/>
              </a:lnSpc>
              <a:spcBef>
                <a:spcPts val="0"/>
              </a:spcBef>
              <a:spcAft>
                <a:spcPts val="900"/>
              </a:spcAft>
              <a:buClr>
                <a:schemeClr val="dk2"/>
              </a:buClr>
              <a:buSzPts val="1900"/>
              <a:buChar char="•"/>
              <a:defRPr/>
            </a:lvl9pPr>
          </a:lstStyle>
          <a:p>
            <a:endParaRPr/>
          </a:p>
        </p:txBody>
      </p:sp>
      <p:sp>
        <p:nvSpPr>
          <p:cNvPr id="42" name="Google Shape;42;g12585f4b071_0_579"/>
          <p:cNvSpPr txBox="1">
            <a:spLocks noGrp="1"/>
          </p:cNvSpPr>
          <p:nvPr>
            <p:ph type="title"/>
          </p:nvPr>
        </p:nvSpPr>
        <p:spPr>
          <a:xfrm>
            <a:off x="623392" y="980728"/>
            <a:ext cx="10972800" cy="1143300"/>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00B2A9"/>
              </a:buClr>
              <a:buSzPts val="2400"/>
              <a:buFont typeface="Arial"/>
              <a:buNone/>
              <a:defRPr>
                <a:solidFill>
                  <a:srgbClr val="00B2A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 Green left arrow">
  <p:cSld name="D. Green left arrow">
    <p:bg>
      <p:bgPr>
        <a:solidFill>
          <a:schemeClr val="lt1"/>
        </a:solidFill>
        <a:effectLst/>
      </p:bgPr>
    </p:bg>
    <p:spTree>
      <p:nvGrpSpPr>
        <p:cNvPr id="1" name="Shape 43"/>
        <p:cNvGrpSpPr/>
        <p:nvPr/>
      </p:nvGrpSpPr>
      <p:grpSpPr>
        <a:xfrm>
          <a:off x="0" y="0"/>
          <a:ext cx="0" cy="0"/>
          <a:chOff x="0" y="0"/>
          <a:chExt cx="0" cy="0"/>
        </a:xfrm>
      </p:grpSpPr>
      <p:sp>
        <p:nvSpPr>
          <p:cNvPr id="44" name="Google Shape;44;p77"/>
          <p:cNvSpPr txBox="1">
            <a:spLocks noGrp="1"/>
          </p:cNvSpPr>
          <p:nvPr>
            <p:ph type="title"/>
          </p:nvPr>
        </p:nvSpPr>
        <p:spPr>
          <a:xfrm>
            <a:off x="630000" y="2764203"/>
            <a:ext cx="2478600" cy="13143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FFFFFF"/>
              </a:buClr>
              <a:buSzPts val="2400"/>
              <a:buFont typeface="Trebuchet MS"/>
              <a:buNone/>
              <a:defRPr>
                <a:solidFill>
                  <a:srgbClr val="FFFFF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77"/>
          <p:cNvSpPr txBox="1">
            <a:spLocks noGrp="1"/>
          </p:cNvSpPr>
          <p:nvPr>
            <p:ph type="dt" idx="10"/>
          </p:nvPr>
        </p:nvSpPr>
        <p:spPr>
          <a:xfrm>
            <a:off x="9677400" y="6405036"/>
            <a:ext cx="1482000" cy="1539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1000">
                <a:solidFill>
                  <a:srgbClr val="7F7F7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
        <p:cNvGrpSpPr/>
        <p:nvPr/>
      </p:nvGrpSpPr>
      <p:grpSpPr>
        <a:xfrm>
          <a:off x="0" y="0"/>
          <a:ext cx="0" cy="0"/>
          <a:chOff x="0" y="0"/>
          <a:chExt cx="0" cy="0"/>
        </a:xfrm>
      </p:grpSpPr>
      <p:sp>
        <p:nvSpPr>
          <p:cNvPr id="11" name="Google Shape;11;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Lst>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g12fe3a44e44_1_9"/>
          <p:cNvPicPr preferRelativeResize="0"/>
          <p:nvPr/>
        </p:nvPicPr>
        <p:blipFill rotWithShape="1">
          <a:blip r:embed="rId3">
            <a:alphaModFix/>
          </a:blip>
          <a:srcRect/>
          <a:stretch/>
        </p:blipFill>
        <p:spPr>
          <a:xfrm>
            <a:off x="0" y="-105355"/>
            <a:ext cx="12207240" cy="6858000"/>
          </a:xfrm>
          <a:prstGeom prst="rect">
            <a:avLst/>
          </a:prstGeom>
          <a:noFill/>
          <a:ln>
            <a:noFill/>
          </a:ln>
        </p:spPr>
      </p:pic>
      <p:grpSp>
        <p:nvGrpSpPr>
          <p:cNvPr id="301" name="Google Shape;301;g12fe3a44e44_1_9"/>
          <p:cNvGrpSpPr/>
          <p:nvPr/>
        </p:nvGrpSpPr>
        <p:grpSpPr>
          <a:xfrm>
            <a:off x="7584802" y="4591531"/>
            <a:ext cx="4167780" cy="2572056"/>
            <a:chOff x="8024222" y="4542721"/>
            <a:chExt cx="4167780" cy="2315279"/>
          </a:xfrm>
        </p:grpSpPr>
        <p:pic>
          <p:nvPicPr>
            <p:cNvPr id="302" name="Google Shape;302;g12fe3a44e44_1_9"/>
            <p:cNvPicPr preferRelativeResize="0"/>
            <p:nvPr/>
          </p:nvPicPr>
          <p:blipFill rotWithShape="1">
            <a:blip r:embed="rId4">
              <a:alphaModFix/>
            </a:blip>
            <a:srcRect r="10952"/>
            <a:stretch/>
          </p:blipFill>
          <p:spPr>
            <a:xfrm>
              <a:off x="8024222" y="4542721"/>
              <a:ext cx="4167780" cy="2315279"/>
            </a:xfrm>
            <a:prstGeom prst="rect">
              <a:avLst/>
            </a:prstGeom>
            <a:noFill/>
            <a:ln>
              <a:noFill/>
            </a:ln>
          </p:spPr>
        </p:pic>
        <p:pic>
          <p:nvPicPr>
            <p:cNvPr id="303" name="Google Shape;303;g12fe3a44e44_1_9"/>
            <p:cNvPicPr preferRelativeResize="0"/>
            <p:nvPr/>
          </p:nvPicPr>
          <p:blipFill rotWithShape="1">
            <a:blip r:embed="rId5">
              <a:alphaModFix/>
            </a:blip>
            <a:srcRect/>
            <a:stretch/>
          </p:blipFill>
          <p:spPr>
            <a:xfrm>
              <a:off x="8811208" y="5311437"/>
              <a:ext cx="1374727" cy="742235"/>
            </a:xfrm>
            <a:prstGeom prst="rect">
              <a:avLst/>
            </a:prstGeom>
            <a:noFill/>
            <a:ln>
              <a:noFill/>
            </a:ln>
          </p:spPr>
        </p:pic>
      </p:grpSp>
      <p:pic>
        <p:nvPicPr>
          <p:cNvPr id="304" name="Google Shape;304;g12fe3a44e44_1_9"/>
          <p:cNvPicPr preferRelativeResize="0"/>
          <p:nvPr/>
        </p:nvPicPr>
        <p:blipFill rotWithShape="1">
          <a:blip r:embed="rId6">
            <a:alphaModFix/>
          </a:blip>
          <a:srcRect/>
          <a:stretch/>
        </p:blipFill>
        <p:spPr>
          <a:xfrm>
            <a:off x="233918" y="4002983"/>
            <a:ext cx="2518795" cy="2640821"/>
          </a:xfrm>
          <a:prstGeom prst="rect">
            <a:avLst/>
          </a:prstGeom>
          <a:noFill/>
          <a:ln>
            <a:noFill/>
          </a:ln>
        </p:spPr>
      </p:pic>
      <p:sp>
        <p:nvSpPr>
          <p:cNvPr id="305" name="Google Shape;305;g12fe3a44e44_1_9"/>
          <p:cNvSpPr txBox="1"/>
          <p:nvPr/>
        </p:nvSpPr>
        <p:spPr>
          <a:xfrm>
            <a:off x="714128" y="340616"/>
            <a:ext cx="4956032" cy="2554505"/>
          </a:xfrm>
          <a:prstGeom prst="rect">
            <a:avLst/>
          </a:prstGeom>
          <a:noFill/>
          <a:ln>
            <a:noFill/>
          </a:ln>
          <a:effectLst>
            <a:outerShdw blurRad="469900" dist="38100" dir="2700000" algn="tl" rotWithShape="0">
              <a:srgbClr val="000000">
                <a:alpha val="57254"/>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ka-GE" sz="4400" dirty="0">
                <a:solidFill>
                  <a:srgbClr val="FFFFFF"/>
                </a:solidFill>
                <a:latin typeface="Montserrat Black"/>
                <a:ea typeface="Montserrat"/>
                <a:cs typeface="Montserrat"/>
                <a:sym typeface="Montserrat"/>
              </a:rPr>
              <a:t>წყალტუბო</a:t>
            </a:r>
            <a:endParaRPr lang="pt-BR" sz="4400" b="0" i="0" u="none" strike="noStrike" cap="none" dirty="0">
              <a:solidFill>
                <a:srgbClr val="FFFFFF"/>
              </a:solidFill>
              <a:latin typeface="Montserrat Black"/>
              <a:ea typeface="Montserrat"/>
              <a:cs typeface="Montserrat"/>
            </a:endParaRPr>
          </a:p>
          <a:p>
            <a:pPr marL="0" marR="0" lvl="0" indent="0" algn="l" rtl="0">
              <a:lnSpc>
                <a:spcPct val="100000"/>
              </a:lnSpc>
              <a:spcBef>
                <a:spcPts val="0"/>
              </a:spcBef>
              <a:spcAft>
                <a:spcPts val="0"/>
              </a:spcAft>
              <a:buClr>
                <a:srgbClr val="000000"/>
              </a:buClr>
              <a:buSzPts val="5400"/>
              <a:buFont typeface="Arial"/>
              <a:buNone/>
            </a:pPr>
            <a:r>
              <a:rPr lang="en-US" sz="4400" b="0" i="0" u="none" strike="noStrike" cap="none" dirty="0">
                <a:solidFill>
                  <a:srgbClr val="FFFFFF"/>
                </a:solidFill>
                <a:latin typeface="Montserrat Black"/>
                <a:ea typeface="Montserrat"/>
                <a:cs typeface="Montserrat"/>
                <a:sym typeface="Montserrat"/>
              </a:rPr>
              <a:t>ს</a:t>
            </a:r>
            <a:r>
              <a:rPr lang="ka-GE" sz="4400" b="0" i="0" u="none" strike="noStrike" cap="none" dirty="0">
                <a:solidFill>
                  <a:srgbClr val="FFFFFF"/>
                </a:solidFill>
                <a:latin typeface="Montserrat Black"/>
                <a:ea typeface="Montserrat"/>
                <a:cs typeface="Montserrat"/>
                <a:sym typeface="Montserrat"/>
              </a:rPr>
              <a:t>აქართველო</a:t>
            </a:r>
            <a:endParaRPr sz="4400" b="0" i="0" u="none" strike="noStrike" cap="none" dirty="0">
              <a:solidFill>
                <a:srgbClr val="FFFFFF"/>
              </a:solidFill>
              <a:latin typeface="Montserrat Black"/>
              <a:ea typeface="Montserrat"/>
              <a:cs typeface="Montserrat"/>
            </a:endParaRPr>
          </a:p>
          <a:p>
            <a:pPr marL="0" marR="0" lvl="0" indent="0" algn="l" rtl="0">
              <a:lnSpc>
                <a:spcPct val="100000"/>
              </a:lnSpc>
              <a:spcBef>
                <a:spcPts val="0"/>
              </a:spcBef>
              <a:spcAft>
                <a:spcPts val="0"/>
              </a:spcAft>
              <a:buClr>
                <a:srgbClr val="000000"/>
              </a:buClr>
              <a:buSzPts val="5400"/>
              <a:buFont typeface="Arial"/>
              <a:buNone/>
            </a:pPr>
            <a:r>
              <a:rPr lang="ka-GE" sz="2400" b="1" i="0" u="none" strike="noStrike" cap="none" dirty="0">
                <a:solidFill>
                  <a:srgbClr val="FFFFFF"/>
                </a:solidFill>
                <a:latin typeface="Montserrat"/>
                <a:ea typeface="Montserrat"/>
                <a:cs typeface="Montserrat"/>
                <a:sym typeface="Montserrat"/>
              </a:rPr>
              <a:t>ჩვენი შემეცნებითი გზა </a:t>
            </a:r>
          </a:p>
          <a:p>
            <a:pPr marL="0" marR="0" lvl="0" indent="0" algn="l" rtl="0">
              <a:lnSpc>
                <a:spcPct val="100000"/>
              </a:lnSpc>
              <a:spcBef>
                <a:spcPts val="0"/>
              </a:spcBef>
              <a:spcAft>
                <a:spcPts val="0"/>
              </a:spcAft>
              <a:buClr>
                <a:srgbClr val="000000"/>
              </a:buClr>
              <a:buSzPts val="5400"/>
              <a:buFont typeface="Arial"/>
              <a:buNone/>
            </a:pPr>
            <a:r>
              <a:rPr lang="ka-GE" sz="2400" b="1" dirty="0">
                <a:solidFill>
                  <a:srgbClr val="FFFFFF"/>
                </a:solidFill>
                <a:latin typeface="Montserrat"/>
                <a:ea typeface="Montserrat"/>
                <a:cs typeface="Montserrat"/>
                <a:sym typeface="Montserrat"/>
              </a:rPr>
              <a:t>ურბანული გარდაქმნის პროგრამის ფარგლებში </a:t>
            </a:r>
            <a:endParaRPr sz="3400" b="0" i="0" u="none" strike="noStrike" cap="none" dirty="0">
              <a:solidFill>
                <a:srgbClr val="FFFFFF"/>
              </a:solidFill>
              <a:latin typeface="Montserrat"/>
              <a:ea typeface="Montserrat"/>
              <a:cs typeface="Montserrat"/>
              <a:sym typeface="Montserrat"/>
            </a:endParaRPr>
          </a:p>
        </p:txBody>
      </p:sp>
      <p:sp>
        <p:nvSpPr>
          <p:cNvPr id="2" name="Google Shape;305;g12fe3a44e44_1_9">
            <a:extLst>
              <a:ext uri="{FF2B5EF4-FFF2-40B4-BE49-F238E27FC236}">
                <a16:creationId xmlns="" xmlns:a16="http://schemas.microsoft.com/office/drawing/2014/main" id="{41DA7C36-F7B6-6EC5-9582-0F17E9B76F53}"/>
              </a:ext>
            </a:extLst>
          </p:cNvPr>
          <p:cNvSpPr txBox="1"/>
          <p:nvPr/>
        </p:nvSpPr>
        <p:spPr>
          <a:xfrm>
            <a:off x="2523308" y="3052689"/>
            <a:ext cx="4167780" cy="1538842"/>
          </a:xfrm>
          <a:prstGeom prst="rect">
            <a:avLst/>
          </a:prstGeom>
          <a:noFill/>
          <a:ln>
            <a:noFill/>
          </a:ln>
          <a:effectLst>
            <a:outerShdw blurRad="469900" dist="38100" dir="2700000" algn="tl" rotWithShape="0">
              <a:srgbClr val="000000">
                <a:alpha val="57254"/>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2400" b="0" i="0" u="none" strike="noStrike" cap="none" dirty="0">
                <a:solidFill>
                  <a:srgbClr val="FFFFFF"/>
                </a:solidFill>
                <a:latin typeface="Montserrat Black"/>
                <a:ea typeface="Montserrat"/>
                <a:cs typeface="Montserrat"/>
                <a:sym typeface="Montserrat"/>
              </a:rPr>
              <a:t>Tskaltubo</a:t>
            </a:r>
            <a:endParaRPr lang="pt-BR" sz="2400" b="0" i="0" u="none" strike="noStrike" cap="none" dirty="0">
              <a:solidFill>
                <a:srgbClr val="FFFFFF"/>
              </a:solidFill>
              <a:latin typeface="Montserrat Black"/>
              <a:ea typeface="Montserrat"/>
              <a:cs typeface="Montserrat"/>
            </a:endParaRPr>
          </a:p>
          <a:p>
            <a:pPr marL="0" marR="0" lvl="0" indent="0" algn="l" rtl="0">
              <a:lnSpc>
                <a:spcPct val="100000"/>
              </a:lnSpc>
              <a:spcBef>
                <a:spcPts val="0"/>
              </a:spcBef>
              <a:spcAft>
                <a:spcPts val="0"/>
              </a:spcAft>
              <a:buClr>
                <a:srgbClr val="000000"/>
              </a:buClr>
              <a:buSzPts val="5400"/>
              <a:buFont typeface="Arial"/>
              <a:buNone/>
            </a:pPr>
            <a:r>
              <a:rPr lang="en-US" sz="2400" dirty="0">
                <a:solidFill>
                  <a:srgbClr val="FFFFFF"/>
                </a:solidFill>
                <a:latin typeface="Montserrat Black"/>
                <a:ea typeface="Montserrat"/>
                <a:cs typeface="Montserrat"/>
                <a:sym typeface="Montserrat"/>
              </a:rPr>
              <a:t>Georgia</a:t>
            </a:r>
            <a:endParaRPr sz="2400" b="0" i="0" u="none" strike="noStrike" cap="none" dirty="0">
              <a:solidFill>
                <a:srgbClr val="FFFFFF"/>
              </a:solidFill>
              <a:latin typeface="Montserrat Black"/>
              <a:ea typeface="Montserrat"/>
              <a:cs typeface="Montserrat"/>
            </a:endParaRPr>
          </a:p>
          <a:p>
            <a:pPr marL="0" marR="0" lvl="0" indent="0" algn="l" rtl="0">
              <a:lnSpc>
                <a:spcPct val="100000"/>
              </a:lnSpc>
              <a:spcBef>
                <a:spcPts val="0"/>
              </a:spcBef>
              <a:spcAft>
                <a:spcPts val="0"/>
              </a:spcAft>
              <a:buClr>
                <a:srgbClr val="000000"/>
              </a:buClr>
              <a:buSzPts val="5400"/>
              <a:buFont typeface="Arial"/>
              <a:buNone/>
            </a:pPr>
            <a:r>
              <a:rPr lang="en-US" sz="1200" b="1" i="0" u="none" strike="noStrike" cap="none" dirty="0">
                <a:solidFill>
                  <a:srgbClr val="FFFFFF"/>
                </a:solidFill>
                <a:latin typeface="Montserrat"/>
                <a:ea typeface="Montserrat"/>
                <a:cs typeface="Montserrat"/>
                <a:sym typeface="Montserrat"/>
              </a:rPr>
              <a:t>Our Urban Imaginaries learning journey</a:t>
            </a:r>
            <a:endParaRPr b="1" i="0" u="none" strike="noStrike" cap="none" dirty="0">
              <a:solidFill>
                <a:srgbClr val="FFFFFF"/>
              </a:solidFill>
              <a:latin typeface="Montserrat"/>
              <a:ea typeface="Montserrat"/>
              <a:cs typeface="Montserrat"/>
            </a:endParaRPr>
          </a:p>
          <a:p>
            <a:pPr marL="0" marR="0" lvl="0" indent="0" algn="l" rtl="0">
              <a:lnSpc>
                <a:spcPct val="100000"/>
              </a:lnSpc>
              <a:spcBef>
                <a:spcPts val="0"/>
              </a:spcBef>
              <a:spcAft>
                <a:spcPts val="0"/>
              </a:spcAft>
              <a:buClr>
                <a:srgbClr val="000000"/>
              </a:buClr>
              <a:buSzPts val="5400"/>
              <a:buFont typeface="Arial"/>
              <a:buNone/>
            </a:pPr>
            <a:endParaRPr sz="3400" b="0" i="0" u="none" strike="noStrike" cap="none" dirty="0">
              <a:solidFill>
                <a:srgbClr val="FFFFFF"/>
              </a:solidFill>
              <a:latin typeface="Montserrat"/>
              <a:ea typeface="Montserrat"/>
              <a:cs typeface="Montserrat"/>
              <a:sym typeface="Montserrat"/>
            </a:endParaRPr>
          </a:p>
        </p:txBody>
      </p:sp>
      <p:cxnSp>
        <p:nvCxnSpPr>
          <p:cNvPr id="4" name="Google Shape;315;g13003a48218_1_0">
            <a:extLst>
              <a:ext uri="{FF2B5EF4-FFF2-40B4-BE49-F238E27FC236}">
                <a16:creationId xmlns="" xmlns:a16="http://schemas.microsoft.com/office/drawing/2014/main" id="{1B75F740-ED3D-4BB9-4A24-B116A13FA8E3}"/>
              </a:ext>
            </a:extLst>
          </p:cNvPr>
          <p:cNvCxnSpPr>
            <a:cxnSpLocks/>
          </p:cNvCxnSpPr>
          <p:nvPr/>
        </p:nvCxnSpPr>
        <p:spPr>
          <a:xfrm>
            <a:off x="2626121" y="4198292"/>
            <a:ext cx="3044039" cy="0"/>
          </a:xfrm>
          <a:prstGeom prst="straightConnector1">
            <a:avLst/>
          </a:prstGeom>
          <a:noFill/>
          <a:ln w="28575" cap="flat" cmpd="sng">
            <a:solidFill>
              <a:schemeClr val="bg1"/>
            </a:solidFill>
            <a:prstDash val="solid"/>
            <a:round/>
            <a:headEnd type="none" w="sm" len="sm"/>
            <a:tailEnd type="none" w="sm" len="sm"/>
          </a:ln>
        </p:spPr>
      </p:cxnSp>
      <p:pic>
        <p:nvPicPr>
          <p:cNvPr id="3" name="სურათი 2">
            <a:extLst>
              <a:ext uri="{FF2B5EF4-FFF2-40B4-BE49-F238E27FC236}">
                <a16:creationId xmlns="" xmlns:a16="http://schemas.microsoft.com/office/drawing/2014/main" id="{314E52BF-06F7-B034-2863-13D6B5FB4541}"/>
              </a:ext>
            </a:extLst>
          </p:cNvPr>
          <p:cNvPicPr>
            <a:picLocks noChangeAspect="1"/>
          </p:cNvPicPr>
          <p:nvPr/>
        </p:nvPicPr>
        <p:blipFill rotWithShape="1">
          <a:blip r:embed="rId7"/>
          <a:srcRect l="6537" t="-607" r="-6537" b="-3753"/>
          <a:stretch/>
        </p:blipFill>
        <p:spPr>
          <a:xfrm>
            <a:off x="6521399" y="63152"/>
            <a:ext cx="5820349" cy="51116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4" name="Google Shape;424;g16f4b968673_0_1"/>
          <p:cNvPicPr preferRelativeResize="0"/>
          <p:nvPr/>
        </p:nvPicPr>
        <p:blipFill rotWithShape="1">
          <a:blip r:embed="rId3">
            <a:alphaModFix/>
          </a:blip>
          <a:srcRect/>
          <a:stretch/>
        </p:blipFill>
        <p:spPr>
          <a:xfrm>
            <a:off x="0" y="-38100"/>
            <a:ext cx="12192001" cy="1911447"/>
          </a:xfrm>
          <a:prstGeom prst="rect">
            <a:avLst/>
          </a:prstGeom>
          <a:noFill/>
          <a:ln>
            <a:noFill/>
          </a:ln>
        </p:spPr>
      </p:pic>
      <p:sp>
        <p:nvSpPr>
          <p:cNvPr id="425" name="Google Shape;425;g16f4b968673_0_1"/>
          <p:cNvSpPr txBox="1"/>
          <p:nvPr/>
        </p:nvSpPr>
        <p:spPr>
          <a:xfrm>
            <a:off x="478173" y="167780"/>
            <a:ext cx="4756558" cy="1200288"/>
          </a:xfrm>
          <a:prstGeom prst="rect">
            <a:avLst/>
          </a:prstGeom>
          <a:noFill/>
          <a:ln>
            <a:noFill/>
          </a:ln>
          <a:effectLst>
            <a:outerShdw blurRad="469900" dist="38100" dir="2700000" algn="tl" rotWithShape="0">
              <a:srgbClr val="000000">
                <a:alpha val="5764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ka-GE" sz="3600" b="0" i="0" u="none" strike="noStrike" cap="none" dirty="0">
                <a:solidFill>
                  <a:srgbClr val="FFFFFF"/>
                </a:solidFill>
                <a:latin typeface="Montserrat Black"/>
                <a:ea typeface="Montserrat Black"/>
                <a:cs typeface="Montserrat Black"/>
                <a:sym typeface="Montserrat Black"/>
              </a:rPr>
              <a:t>გუნდის შემეცნებითი გზა</a:t>
            </a:r>
            <a:endParaRPr lang="pt-BR" sz="3600" b="0" i="0" u="none" strike="noStrike" cap="none" dirty="0">
              <a:solidFill>
                <a:srgbClr val="000000"/>
              </a:solidFill>
              <a:latin typeface="Montserrat Black"/>
              <a:ea typeface="Montserrat Black"/>
              <a:cs typeface="Montserrat Black"/>
            </a:endParaRPr>
          </a:p>
        </p:txBody>
      </p:sp>
      <p:sp>
        <p:nvSpPr>
          <p:cNvPr id="426" name="Google Shape;426;g16f4b968673_0_1"/>
          <p:cNvSpPr txBox="1"/>
          <p:nvPr/>
        </p:nvSpPr>
        <p:spPr>
          <a:xfrm>
            <a:off x="0" y="1140903"/>
            <a:ext cx="7902429" cy="5847724"/>
          </a:xfrm>
          <a:prstGeom prst="rect">
            <a:avLst/>
          </a:prstGeom>
          <a:noFill/>
          <a:ln>
            <a:noFill/>
          </a:ln>
        </p:spPr>
        <p:txBody>
          <a:bodyPr spcFirstLastPara="1" wrap="square" lIns="91425" tIns="91425" rIns="91425" bIns="91425" anchor="t" anchorCtr="0">
            <a:spAutoFit/>
          </a:bodyPr>
          <a:lstStyle/>
          <a:p>
            <a:pPr marL="457200" marR="0" lvl="0" indent="-406400" algn="l" rtl="0">
              <a:lnSpc>
                <a:spcPct val="100000"/>
              </a:lnSpc>
              <a:spcBef>
                <a:spcPts val="0"/>
              </a:spcBef>
              <a:spcAft>
                <a:spcPts val="0"/>
              </a:spcAft>
              <a:buClr>
                <a:srgbClr val="595959"/>
              </a:buClr>
              <a:buSzPts val="2800"/>
              <a:buFont typeface="Montserrat"/>
              <a:buChar char="●"/>
            </a:pPr>
            <a:r>
              <a:rPr lang="ka-GE" sz="2000" b="0" i="0" u="none" strike="noStrike" cap="none" dirty="0">
                <a:solidFill>
                  <a:schemeClr val="dk1"/>
                </a:solidFill>
                <a:highlight>
                  <a:srgbClr val="FFFFFF"/>
                </a:highlight>
                <a:latin typeface="Montserrat"/>
                <a:ea typeface="Montserrat"/>
                <a:cs typeface="Montserrat"/>
                <a:sym typeface="Montserrat"/>
              </a:rPr>
              <a:t>რა ვისწავლეთ</a:t>
            </a:r>
            <a:r>
              <a:rPr lang="en-US" sz="2000" b="0" i="0" u="none" strike="noStrike" cap="none" dirty="0">
                <a:solidFill>
                  <a:schemeClr val="dk1"/>
                </a:solidFill>
                <a:highlight>
                  <a:srgbClr val="FFFFFF"/>
                </a:highlight>
                <a:latin typeface="Montserrat"/>
                <a:ea typeface="Montserrat"/>
                <a:cs typeface="Montserrat"/>
                <a:sym typeface="Montserrat"/>
              </a:rPr>
              <a:t>?</a:t>
            </a:r>
            <a:endParaRPr lang="ka-GE" sz="2000" b="0" i="0" u="none" strike="noStrike" cap="none" dirty="0">
              <a:solidFill>
                <a:schemeClr val="dk1"/>
              </a:solidFill>
              <a:highlight>
                <a:srgbClr val="FFFFFF"/>
              </a:highlight>
              <a:latin typeface="Montserrat"/>
              <a:ea typeface="Montserrat"/>
              <a:cs typeface="Montserrat"/>
              <a:sym typeface="Montserrat"/>
            </a:endParaRPr>
          </a:p>
          <a:p>
            <a:pPr marL="457200" marR="0" lvl="0" indent="-406400" algn="l" rtl="0">
              <a:lnSpc>
                <a:spcPct val="100000"/>
              </a:lnSpc>
              <a:spcBef>
                <a:spcPts val="0"/>
              </a:spcBef>
              <a:spcAft>
                <a:spcPts val="0"/>
              </a:spcAft>
              <a:buClr>
                <a:srgbClr val="595959"/>
              </a:buClr>
              <a:buSzPts val="2800"/>
              <a:buFont typeface="Montserrat"/>
              <a:buChar char="●"/>
            </a:pPr>
            <a:endParaRPr lang="ka-GE" sz="1200" dirty="0">
              <a:solidFill>
                <a:schemeClr val="dk1"/>
              </a:solidFill>
              <a:highlight>
                <a:srgbClr val="FFFFFF"/>
              </a:highlight>
              <a:latin typeface="Montserrat"/>
              <a:ea typeface="Montserrat"/>
              <a:cs typeface="Montserrat"/>
              <a:sym typeface="Montserrat"/>
            </a:endParaRPr>
          </a:p>
          <a:p>
            <a:pPr algn="just" fontAlgn="base"/>
            <a:r>
              <a:rPr lang="ka-GE" sz="1200" dirty="0" smtClean="0"/>
              <a:t>პროექტის </a:t>
            </a:r>
            <a:r>
              <a:rPr lang="ka-GE" sz="1200" dirty="0"/>
              <a:t>ფარგლებში ყველა საკითხი ჩვენთვის იყო ძირითადი, განსაკუთრებული ყურადღება გავამახვილეთ ისეთ საკითხებზე, როგორიცაა, ინტერვიუების ჩატარება მომხმარებლებთან/მოსახლეობასთან </a:t>
            </a:r>
            <a:r>
              <a:rPr lang="ka-GE" sz="1200" dirty="0" smtClean="0"/>
              <a:t>საკვლევი </a:t>
            </a:r>
            <a:r>
              <a:rPr lang="ka-GE" sz="1200" dirty="0"/>
              <a:t>საკითხის უკეთ გასაგებად, რასაც ფაქტიურად მუნიციპალიტეტი არ გამოიყენებდა. სხვადასხვა </a:t>
            </a:r>
            <a:r>
              <a:rPr lang="ka-GE" sz="1200" dirty="0" smtClean="0"/>
              <a:t>პროექტების </a:t>
            </a:r>
            <a:r>
              <a:rPr lang="ka-GE" sz="1200" dirty="0"/>
              <a:t>მომზადების ეტაპზე მუნიციპალიტეტი იყენებდა შეხვედრებს არა ინდივიდუალურად რომელიმე დარგისა თუ პროფესიის ადამიანებთან, არამედ  </a:t>
            </a:r>
            <a:r>
              <a:rPr lang="ka-GE" sz="1200" dirty="0" smtClean="0"/>
              <a:t>მოსახლოებასთან </a:t>
            </a:r>
            <a:r>
              <a:rPr lang="ka-GE" sz="1200" dirty="0"/>
              <a:t>ერთობლივად, რა დროსაც ფაქტიურად მაინც რჩებოდა დაუკმაყოფლობის შეგრძნება ამა თუ იმ საკითხზე კონკრეტული აზრის გამოსატანად. ინტერვიუებმა და ინტერვიუების პროცესში უკვე სიღრმისეული კვლევა/ანალიზმა (</a:t>
            </a:r>
            <a:r>
              <a:rPr lang="en-US" sz="1200" dirty="0" err="1"/>
              <a:t>sensenmaking</a:t>
            </a:r>
            <a:r>
              <a:rPr lang="en-US" sz="1200" dirty="0"/>
              <a:t>) </a:t>
            </a:r>
            <a:r>
              <a:rPr lang="ka-GE" sz="1200" dirty="0"/>
              <a:t>მოგვცა საშუალება ღრმად ჩავწვდეთ ადამიანზე მორგებულ პრობლემას და ამ პრობლემებიდან გამომდინარე გაკეთდეს ძირითადი მიგნებები, რომელთა გადასაჭრელად ადგილობრივმა თვითმართველობა უნდა მიიღოს შესაბამისი ზომები. ასევე, ძირითადი საკითხი იყო მირო დაფაზე დავალებების  გადატანა, მადლობა, რომ გავეცანით მირო დაფას და შევისწავლეთ მისი გამოყენების/მოხმარების წესი </a:t>
            </a:r>
            <a:r>
              <a:rPr lang="ka-GE" sz="1200" dirty="0" smtClean="0"/>
              <a:t>მეთოლოგია</a:t>
            </a:r>
            <a:r>
              <a:rPr lang="ka-GE" sz="1200" dirty="0"/>
              <a:t>. მთავარი რაც ჩვენთვის განსაკუთრებულია, გავეცანით თუნდაც მცირე პრეზენტაციებით, სხვადასხვა ქვეყნების მუნიციპალიტეტს, წარმოდგენა შეგვექნა მათ კულტურაზე, მოთხოვნებზე, პრობლემებზე.</a:t>
            </a:r>
          </a:p>
          <a:p>
            <a:pPr marL="457200" marR="0" lvl="0" indent="-406400" algn="just" rtl="0">
              <a:lnSpc>
                <a:spcPct val="100000"/>
              </a:lnSpc>
              <a:spcBef>
                <a:spcPts val="0"/>
              </a:spcBef>
              <a:spcAft>
                <a:spcPts val="0"/>
              </a:spcAft>
              <a:buClr>
                <a:srgbClr val="595959"/>
              </a:buClr>
              <a:buSzPts val="2800"/>
              <a:buFont typeface="Montserrat"/>
              <a:buChar char="●"/>
            </a:pPr>
            <a:r>
              <a:rPr lang="ka-GE" sz="1200" b="1" i="0" u="none" strike="noStrike" cap="none" dirty="0" smtClean="0">
                <a:solidFill>
                  <a:schemeClr val="dk1"/>
                </a:solidFill>
                <a:highlight>
                  <a:srgbClr val="FFFFFF"/>
                </a:highlight>
                <a:latin typeface="Montserrat"/>
                <a:ea typeface="Montserrat"/>
                <a:cs typeface="Montserrat"/>
                <a:sym typeface="Montserrat"/>
              </a:rPr>
              <a:t>რამ </a:t>
            </a:r>
            <a:r>
              <a:rPr lang="ka-GE" sz="1200" b="1" i="0" u="none" strike="noStrike" cap="none" dirty="0">
                <a:solidFill>
                  <a:schemeClr val="dk1"/>
                </a:solidFill>
                <a:highlight>
                  <a:srgbClr val="FFFFFF"/>
                </a:highlight>
                <a:latin typeface="Montserrat"/>
                <a:ea typeface="Montserrat"/>
                <a:cs typeface="Montserrat"/>
                <a:sym typeface="Montserrat"/>
              </a:rPr>
              <a:t>შეგიწყოთ ხელი სწავლაში</a:t>
            </a:r>
            <a:r>
              <a:rPr lang="en-US" sz="1200" b="1" i="0" u="none" strike="noStrike" cap="none" dirty="0">
                <a:solidFill>
                  <a:schemeClr val="dk1"/>
                </a:solidFill>
                <a:highlight>
                  <a:srgbClr val="FFFFFF"/>
                </a:highlight>
                <a:latin typeface="Montserrat"/>
                <a:ea typeface="Montserrat"/>
                <a:cs typeface="Montserrat"/>
                <a:sym typeface="Montserrat"/>
              </a:rPr>
              <a:t>?</a:t>
            </a:r>
            <a:endParaRPr lang="ka-GE" sz="1200" b="1" i="0" u="none" strike="noStrike" cap="none" dirty="0">
              <a:solidFill>
                <a:schemeClr val="dk1"/>
              </a:solidFill>
              <a:highlight>
                <a:srgbClr val="FFFFFF"/>
              </a:highlight>
              <a:latin typeface="Montserrat"/>
              <a:ea typeface="Montserrat"/>
              <a:cs typeface="Montserrat"/>
              <a:sym typeface="Montserrat"/>
            </a:endParaRPr>
          </a:p>
          <a:p>
            <a:pPr marL="50800" marR="0" lvl="0" algn="just" rtl="0">
              <a:lnSpc>
                <a:spcPct val="100000"/>
              </a:lnSpc>
              <a:spcBef>
                <a:spcPts val="0"/>
              </a:spcBef>
              <a:spcAft>
                <a:spcPts val="0"/>
              </a:spcAft>
              <a:buClr>
                <a:srgbClr val="595959"/>
              </a:buClr>
              <a:buSzPts val="2800"/>
            </a:pPr>
            <a:r>
              <a:rPr lang="ka-GE" sz="1200" dirty="0">
                <a:solidFill>
                  <a:schemeClr val="dk1"/>
                </a:solidFill>
                <a:highlight>
                  <a:srgbClr val="FFFFFF"/>
                </a:highlight>
                <a:latin typeface="Montserrat"/>
                <a:ea typeface="Montserrat"/>
                <a:cs typeface="Montserrat"/>
                <a:sym typeface="Montserrat"/>
              </a:rPr>
              <a:t>მიუხედავად იმისა, რომ სწავლება ხდებოდა ონლაინ ჩართვით, გარემომ და დამოკიდებულებამ ძალიან დიდი როლი შეასრულა ხანგრძლივი სწავლების პროცესში. დიდი როლი ითამაშა ასევე,  მოტივაციამ ტრენერების მხრიდან. მიუხედავად იმისა, რომ სრულყოფილად ვერ ვახდენდით იდეების ჩამოყალიბებას საწყის ეტაპზე ტრენერების მხრიდან სისტემატიური შექება  იყო ერთი მთვარი მოტივაცია, რითაც ჩვენ შევძელით სწავლების ბოლომდე სრულყოფილად მიყვანა.</a:t>
            </a:r>
            <a:endParaRPr lang="en-US" sz="1200" dirty="0">
              <a:solidFill>
                <a:schemeClr val="dk1"/>
              </a:solidFill>
              <a:highlight>
                <a:srgbClr val="FFFFFF"/>
              </a:highlight>
              <a:latin typeface="Montserrat"/>
              <a:ea typeface="Montserrat"/>
              <a:cs typeface="Montserrat"/>
              <a:sym typeface="Montserrat"/>
            </a:endParaRPr>
          </a:p>
          <a:p>
            <a:pPr marL="457200" marR="0" lvl="0" indent="-406400" algn="just" rtl="0">
              <a:lnSpc>
                <a:spcPct val="100000"/>
              </a:lnSpc>
              <a:spcBef>
                <a:spcPts val="0"/>
              </a:spcBef>
              <a:spcAft>
                <a:spcPts val="0"/>
              </a:spcAft>
              <a:buClr>
                <a:srgbClr val="595959"/>
              </a:buClr>
              <a:buSzPts val="2800"/>
              <a:buFont typeface="Montserrat"/>
              <a:buChar char="●"/>
            </a:pPr>
            <a:r>
              <a:rPr lang="ka-GE" sz="1200" b="1" i="0" u="none" strike="noStrike" cap="none" dirty="0" smtClean="0">
                <a:solidFill>
                  <a:schemeClr val="dk1"/>
                </a:solidFill>
                <a:highlight>
                  <a:srgbClr val="FFFFFF"/>
                </a:highlight>
                <a:latin typeface="Montserrat"/>
                <a:ea typeface="Montserrat"/>
                <a:cs typeface="Montserrat"/>
                <a:sym typeface="Montserrat"/>
              </a:rPr>
              <a:t>რას </a:t>
            </a:r>
            <a:r>
              <a:rPr lang="ka-GE" sz="1200" b="1" i="0" u="none" strike="noStrike" cap="none" dirty="0">
                <a:solidFill>
                  <a:schemeClr val="dk1"/>
                </a:solidFill>
                <a:highlight>
                  <a:srgbClr val="FFFFFF"/>
                </a:highlight>
                <a:latin typeface="Montserrat"/>
                <a:ea typeface="Montserrat"/>
                <a:cs typeface="Montserrat"/>
                <a:sym typeface="Montserrat"/>
              </a:rPr>
              <a:t>გააკეთებთ სხვანაირად შემდგომში</a:t>
            </a:r>
            <a:r>
              <a:rPr lang="en-US" sz="1200" b="1" i="0" u="none" strike="noStrike" cap="none" dirty="0">
                <a:solidFill>
                  <a:schemeClr val="dk1"/>
                </a:solidFill>
                <a:highlight>
                  <a:srgbClr val="FFFFFF"/>
                </a:highlight>
                <a:latin typeface="Montserrat"/>
                <a:ea typeface="Montserrat"/>
                <a:cs typeface="Montserrat"/>
                <a:sym typeface="Montserrat"/>
              </a:rPr>
              <a:t>?</a:t>
            </a:r>
            <a:endParaRPr lang="ka-GE" sz="1200" b="1" i="0" u="none" strike="noStrike" cap="none" dirty="0">
              <a:solidFill>
                <a:schemeClr val="dk1"/>
              </a:solidFill>
              <a:highlight>
                <a:srgbClr val="FFFFFF"/>
              </a:highlight>
              <a:latin typeface="Montserrat"/>
              <a:ea typeface="Montserrat"/>
              <a:cs typeface="Montserrat"/>
              <a:sym typeface="Montserrat"/>
            </a:endParaRPr>
          </a:p>
          <a:p>
            <a:pPr marL="50800" marR="0" lvl="0" algn="l" rtl="0">
              <a:lnSpc>
                <a:spcPct val="100000"/>
              </a:lnSpc>
              <a:spcBef>
                <a:spcPts val="0"/>
              </a:spcBef>
              <a:spcAft>
                <a:spcPts val="0"/>
              </a:spcAft>
              <a:buClr>
                <a:srgbClr val="595959"/>
              </a:buClr>
              <a:buSzPts val="2800"/>
            </a:pPr>
            <a:r>
              <a:rPr lang="ka-GE" sz="1200" dirty="0" smtClean="0">
                <a:solidFill>
                  <a:schemeClr val="dk1"/>
                </a:solidFill>
                <a:highlight>
                  <a:srgbClr val="FFFFFF"/>
                </a:highlight>
                <a:latin typeface="Montserrat"/>
                <a:ea typeface="Montserrat"/>
                <a:cs typeface="Montserrat"/>
                <a:sym typeface="Montserrat"/>
              </a:rPr>
              <a:t>ნაცვალდ </a:t>
            </a:r>
            <a:r>
              <a:rPr lang="ka-GE" sz="1200" dirty="0">
                <a:solidFill>
                  <a:schemeClr val="dk1"/>
                </a:solidFill>
                <a:highlight>
                  <a:srgbClr val="FFFFFF"/>
                </a:highlight>
                <a:latin typeface="Montserrat"/>
                <a:ea typeface="Montserrat"/>
                <a:cs typeface="Montserrat"/>
                <a:sym typeface="Montserrat"/>
              </a:rPr>
              <a:t>ონალინ ჩართვებისა გამოვიყენებდი უშუალო შეხვედრებს.</a:t>
            </a:r>
          </a:p>
          <a:p>
            <a:pPr marL="457200" marR="0" lvl="0" indent="-406400" algn="l" rtl="0">
              <a:lnSpc>
                <a:spcPct val="100000"/>
              </a:lnSpc>
              <a:spcBef>
                <a:spcPts val="0"/>
              </a:spcBef>
              <a:spcAft>
                <a:spcPts val="0"/>
              </a:spcAft>
              <a:buClr>
                <a:srgbClr val="595959"/>
              </a:buClr>
              <a:buSzPts val="2800"/>
              <a:buFont typeface="Montserrat"/>
              <a:buChar char="●"/>
            </a:pPr>
            <a:r>
              <a:rPr lang="ka-GE" sz="1200" b="0" i="0" u="none" strike="noStrike" cap="none" dirty="0">
                <a:solidFill>
                  <a:schemeClr val="dk1"/>
                </a:solidFill>
                <a:highlight>
                  <a:srgbClr val="FFFFFF"/>
                </a:highlight>
                <a:latin typeface="Montserrat"/>
                <a:ea typeface="Montserrat"/>
                <a:cs typeface="Montserrat"/>
                <a:sym typeface="Montserrat"/>
              </a:rPr>
              <a:t>როგორ აპირებთ </a:t>
            </a:r>
            <a:r>
              <a:rPr lang="ka-GE" sz="1200" b="0" i="1" u="none" strike="noStrike" cap="none" dirty="0">
                <a:solidFill>
                  <a:schemeClr val="dk1"/>
                </a:solidFill>
                <a:highlight>
                  <a:srgbClr val="FFFFFF"/>
                </a:highlight>
                <a:latin typeface="Montserrat"/>
                <a:ea typeface="Montserrat"/>
                <a:cs typeface="Montserrat"/>
                <a:sym typeface="Montserrat"/>
              </a:rPr>
              <a:t>გააბევროთ</a:t>
            </a:r>
            <a:r>
              <a:rPr lang="ka-GE" sz="1200" b="0" i="0" u="none" strike="noStrike" cap="none" dirty="0">
                <a:solidFill>
                  <a:schemeClr val="dk1"/>
                </a:solidFill>
                <a:highlight>
                  <a:srgbClr val="FFFFFF"/>
                </a:highlight>
                <a:latin typeface="Montserrat"/>
                <a:ea typeface="Montserrat"/>
                <a:cs typeface="Montserrat"/>
                <a:sym typeface="Montserrat"/>
              </a:rPr>
              <a:t> გაუზიაროთ შეძენილი ცოდნა სხვებს?</a:t>
            </a:r>
          </a:p>
          <a:p>
            <a:pPr marL="50800" marR="0" lvl="0" algn="just" rtl="0">
              <a:lnSpc>
                <a:spcPct val="100000"/>
              </a:lnSpc>
              <a:spcBef>
                <a:spcPts val="0"/>
              </a:spcBef>
              <a:spcAft>
                <a:spcPts val="0"/>
              </a:spcAft>
              <a:buClr>
                <a:srgbClr val="595959"/>
              </a:buClr>
              <a:buSzPts val="2800"/>
            </a:pPr>
            <a:r>
              <a:rPr lang="ka-GE" sz="1200" dirty="0">
                <a:solidFill>
                  <a:schemeClr val="dk1"/>
                </a:solidFill>
                <a:highlight>
                  <a:srgbClr val="FFFFFF"/>
                </a:highlight>
                <a:latin typeface="Montserrat"/>
                <a:ea typeface="Montserrat"/>
                <a:cs typeface="Montserrat"/>
                <a:sym typeface="Montserrat"/>
              </a:rPr>
              <a:t>წყალტუბოს მუნიციპალიტეტმა დაიწყო უკვე შეძენილი ცოდნის გამოყენება სხვადასხვა პროექტების  განხორციელების დროს, სადაც გამოვიყენეთ მოსახლოებასთან ინტერვიუების ჩატარების მეთოდი. ასევე, ამ პროექტის შემართებიდან და გავრცობიდან გამომდინარე მუნიციპალიტეტმა მოიპოვა გრანტი </a:t>
            </a:r>
            <a:r>
              <a:rPr lang="ka-GE" sz="1200" dirty="0" smtClean="0">
                <a:solidFill>
                  <a:schemeClr val="dk1"/>
                </a:solidFill>
                <a:highlight>
                  <a:srgbClr val="FFFFFF"/>
                </a:highlight>
                <a:latin typeface="Montserrat"/>
                <a:ea typeface="Montserrat"/>
                <a:cs typeface="Montserrat"/>
                <a:sym typeface="Montserrat"/>
              </a:rPr>
              <a:t>20 000 </a:t>
            </a:r>
            <a:r>
              <a:rPr lang="ka-GE" sz="1200" dirty="0">
                <a:solidFill>
                  <a:schemeClr val="dk1"/>
                </a:solidFill>
                <a:highlight>
                  <a:srgbClr val="FFFFFF"/>
                </a:highlight>
                <a:latin typeface="Montserrat"/>
                <a:ea typeface="Montserrat"/>
                <a:cs typeface="Montserrat"/>
                <a:sym typeface="Montserrat"/>
              </a:rPr>
              <a:t>ლარის ფარგლებში ამავე ლოკაციაზე, სადაც კულტურულ ჰაბს დაემატა საგანმანათლებლო სივრცე,  რაც ფაქტიურად ამავე პროექტის შემადგენელი ნაწილია. </a:t>
            </a:r>
            <a:endParaRPr lang="ka-GE" sz="1200" b="0" i="0" u="none" strike="noStrike" cap="none" dirty="0">
              <a:solidFill>
                <a:schemeClr val="dk1"/>
              </a:solidFill>
              <a:highlight>
                <a:srgbClr val="FFFFFF"/>
              </a:highlight>
              <a:latin typeface="Montserrat"/>
              <a:ea typeface="Montserrat"/>
              <a:cs typeface="Montserrat"/>
              <a:sym typeface="Montserrat"/>
            </a:endParaRPr>
          </a:p>
          <a:p>
            <a:pPr marL="457200" marR="0" lvl="0" indent="-406400" algn="l" rtl="0">
              <a:lnSpc>
                <a:spcPct val="100000"/>
              </a:lnSpc>
              <a:spcBef>
                <a:spcPts val="0"/>
              </a:spcBef>
              <a:spcAft>
                <a:spcPts val="0"/>
              </a:spcAft>
              <a:buClr>
                <a:srgbClr val="595959"/>
              </a:buClr>
              <a:buSzPts val="2800"/>
              <a:buFont typeface="Montserrat"/>
              <a:buChar char="●"/>
            </a:pPr>
            <a:r>
              <a:rPr lang="ka-GE" sz="1200" b="0" i="0" u="none" strike="noStrike" cap="none" dirty="0">
                <a:solidFill>
                  <a:schemeClr val="dk1"/>
                </a:solidFill>
                <a:highlight>
                  <a:srgbClr val="FFFFFF"/>
                </a:highlight>
                <a:latin typeface="Montserrat"/>
                <a:ea typeface="Montserrat"/>
                <a:cs typeface="Montserrat"/>
                <a:sym typeface="Montserrat"/>
              </a:rPr>
              <a:t> </a:t>
            </a:r>
            <a:endParaRPr sz="1200" b="0" i="1" u="none" strike="noStrike" cap="none" dirty="0">
              <a:solidFill>
                <a:schemeClr val="dk1"/>
              </a:solidFill>
              <a:highlight>
                <a:schemeClr val="lt1"/>
              </a:highlight>
              <a:latin typeface="Montserrat"/>
              <a:ea typeface="Montserrat"/>
              <a:cs typeface="Montserrat"/>
              <a:sym typeface="Montserrat"/>
            </a:endParaRPr>
          </a:p>
        </p:txBody>
      </p:sp>
      <p:sp>
        <p:nvSpPr>
          <p:cNvPr id="2" name="Google Shape;425;g16f4b968673_0_1">
            <a:extLst>
              <a:ext uri="{FF2B5EF4-FFF2-40B4-BE49-F238E27FC236}">
                <a16:creationId xmlns="" xmlns:a16="http://schemas.microsoft.com/office/drawing/2014/main" id="{67E23DA1-3F51-CE75-BB2A-695166D7657A}"/>
              </a:ext>
            </a:extLst>
          </p:cNvPr>
          <p:cNvSpPr txBox="1"/>
          <p:nvPr/>
        </p:nvSpPr>
        <p:spPr>
          <a:xfrm>
            <a:off x="6380592" y="260059"/>
            <a:ext cx="4457983" cy="1200288"/>
          </a:xfrm>
          <a:prstGeom prst="rect">
            <a:avLst/>
          </a:prstGeom>
          <a:noFill/>
          <a:ln>
            <a:noFill/>
          </a:ln>
          <a:effectLst>
            <a:outerShdw blurRad="469900" dist="38100" dir="2700000" algn="tl" rotWithShape="0">
              <a:srgbClr val="000000">
                <a:alpha val="5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3600" b="0" i="0" u="none" strike="noStrike" cap="none" dirty="0">
                <a:solidFill>
                  <a:srgbClr val="FFFFFF"/>
                </a:solidFill>
                <a:latin typeface="Montserrat Black"/>
                <a:ea typeface="Montserrat Black"/>
                <a:cs typeface="Montserrat Black"/>
                <a:sym typeface="Montserrat Black"/>
              </a:rPr>
              <a:t>Team learning journey</a:t>
            </a:r>
            <a:endParaRPr lang="pt-BR" sz="3600" b="0" i="0" u="none" strike="noStrike" cap="none" dirty="0">
              <a:solidFill>
                <a:srgbClr val="000000"/>
              </a:solidFill>
              <a:latin typeface="Montserrat Black"/>
              <a:ea typeface="Montserrat Black"/>
              <a:cs typeface="Montserrat Black"/>
            </a:endParaRPr>
          </a:p>
        </p:txBody>
      </p:sp>
      <p:sp>
        <p:nvSpPr>
          <p:cNvPr id="3" name="Google Shape;426;g16f4b968673_0_1">
            <a:extLst>
              <a:ext uri="{FF2B5EF4-FFF2-40B4-BE49-F238E27FC236}">
                <a16:creationId xmlns="" xmlns:a16="http://schemas.microsoft.com/office/drawing/2014/main" id="{DCBF3B06-93ED-B85C-7D44-16B14F32DA2E}"/>
              </a:ext>
            </a:extLst>
          </p:cNvPr>
          <p:cNvSpPr txBox="1"/>
          <p:nvPr/>
        </p:nvSpPr>
        <p:spPr>
          <a:xfrm>
            <a:off x="7677150" y="2800350"/>
            <a:ext cx="2976372" cy="3877954"/>
          </a:xfrm>
          <a:prstGeom prst="rect">
            <a:avLst/>
          </a:prstGeom>
          <a:noFill/>
          <a:ln>
            <a:noFill/>
          </a:ln>
        </p:spPr>
        <p:txBody>
          <a:bodyPr spcFirstLastPara="1" wrap="square" lIns="91425" tIns="91425" rIns="91425" bIns="91425" anchor="t" anchorCtr="0">
            <a:spAutoFit/>
          </a:bodyPr>
          <a:lstStyle/>
          <a:p>
            <a:pPr marL="457200" marR="0" lvl="0" indent="-406400" algn="l" rtl="0">
              <a:lnSpc>
                <a:spcPct val="100000"/>
              </a:lnSpc>
              <a:spcBef>
                <a:spcPts val="0"/>
              </a:spcBef>
              <a:spcAft>
                <a:spcPts val="0"/>
              </a:spcAft>
              <a:buClr>
                <a:srgbClr val="595959"/>
              </a:buClr>
              <a:buSzPts val="2800"/>
              <a:buFont typeface="Montserrat"/>
              <a:buChar char="●"/>
            </a:pPr>
            <a:r>
              <a:rPr lang="ka-GE" sz="1800" b="1" i="0" u="none" strike="noStrike" dirty="0">
                <a:solidFill>
                  <a:srgbClr val="595959"/>
                </a:solidFill>
                <a:effectLst/>
                <a:latin typeface="Times New Roman" panose="02020603050405020304" pitchFamily="18" charset="0"/>
              </a:rPr>
              <a:t>. </a:t>
            </a:r>
            <a:r>
              <a:rPr lang="en-GB" sz="2000" b="0" i="0" u="none" strike="noStrike" cap="none" dirty="0">
                <a:solidFill>
                  <a:schemeClr val="dk1"/>
                </a:solidFill>
                <a:highlight>
                  <a:srgbClr val="FFFFFF"/>
                </a:highlight>
                <a:latin typeface="Montserrat"/>
                <a:ea typeface="Montserrat"/>
                <a:cs typeface="Montserrat"/>
                <a:sym typeface="Montserrat"/>
              </a:rPr>
              <a:t>What do you plan on doing next with your experiments? How do you plan on moving ahead with your ideas?</a:t>
            </a:r>
            <a:endParaRPr lang="en-GB" sz="2000" b="0" i="0" u="none" strike="noStrike" cap="none" dirty="0">
              <a:solidFill>
                <a:schemeClr val="dk1"/>
              </a:solidFill>
              <a:highlight>
                <a:srgbClr val="FFFFFF"/>
              </a:highlight>
              <a:latin typeface="Montserrat"/>
              <a:ea typeface="Montserrat"/>
              <a:cs typeface="Montserrat"/>
            </a:endParaRPr>
          </a:p>
          <a:p>
            <a:pPr marL="457200" indent="-406400">
              <a:buClr>
                <a:srgbClr val="595959"/>
              </a:buClr>
              <a:buSzPts val="2800"/>
              <a:buFont typeface="Montserrat"/>
              <a:buChar char="●"/>
            </a:pPr>
            <a:r>
              <a:rPr lang="en-GB" sz="2000" b="0" i="0" u="none" strike="noStrike" cap="none" dirty="0">
                <a:solidFill>
                  <a:schemeClr val="dk1"/>
                </a:solidFill>
                <a:latin typeface="Montserrat"/>
                <a:ea typeface="Montserrat"/>
                <a:cs typeface="Montserrat"/>
                <a:sym typeface="Montserrat"/>
              </a:rPr>
              <a:t>How do you plan on scaling the approach you’ve learnt?</a:t>
            </a:r>
            <a:r>
              <a:rPr lang="en-GB" sz="2000" dirty="0">
                <a:solidFill>
                  <a:schemeClr val="dk1"/>
                </a:solidFill>
                <a:highlight>
                  <a:srgbClr val="FFFFFF"/>
                </a:highlight>
                <a:latin typeface="Montserrat"/>
                <a:ea typeface="Montserrat"/>
                <a:cs typeface="Montserrat"/>
                <a:sym typeface="Montserrat"/>
              </a:rPr>
              <a:t> </a:t>
            </a:r>
            <a:endParaRPr lang="en-GB" sz="2000" b="0" i="1" u="none" strike="noStrike" cap="none" dirty="0">
              <a:solidFill>
                <a:schemeClr val="dk1"/>
              </a:solidFill>
              <a:highlight>
                <a:schemeClr val="lt1"/>
              </a:highlight>
              <a:latin typeface="Montserrat"/>
              <a:ea typeface="Montserrat"/>
              <a:cs typeface="Montserrat"/>
              <a:sym typeface="Montserrat"/>
            </a:endParaRPr>
          </a:p>
          <a:p>
            <a:pPr algn="just" rtl="0" fontAlgn="base">
              <a:spcBef>
                <a:spcPts val="0"/>
              </a:spcBef>
              <a:spcAft>
                <a:spcPts val="0"/>
              </a:spcAft>
              <a:buFont typeface="Arial" panose="020B0604020202020204" pitchFamily="34" charset="0"/>
              <a:buChar char="•"/>
            </a:pPr>
            <a:endParaRPr sz="2000" b="0" i="1" u="none" strike="noStrike" cap="none" dirty="0">
              <a:solidFill>
                <a:schemeClr val="dk1"/>
              </a:solidFill>
              <a:highlight>
                <a:schemeClr val="lt1"/>
              </a:highlight>
              <a:latin typeface="Montserrat"/>
              <a:ea typeface="Montserrat"/>
              <a:cs typeface="Montserrat"/>
              <a:sym typeface="Montserrat"/>
            </a:endParaRPr>
          </a:p>
        </p:txBody>
      </p:sp>
    </p:spTree>
  </p:cSld>
  <p:clrMapOvr>
    <a:masterClrMapping/>
  </p:clrMapOvr>
  <p:transition spd="med">
    <p:push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5" name="Google Shape;435;g12ea9d3ad61_0_37"/>
          <p:cNvPicPr preferRelativeResize="0"/>
          <p:nvPr/>
        </p:nvPicPr>
        <p:blipFill rotWithShape="1">
          <a:blip r:embed="rId3">
            <a:alphaModFix/>
          </a:blip>
          <a:srcRect/>
          <a:stretch/>
        </p:blipFill>
        <p:spPr>
          <a:xfrm>
            <a:off x="0" y="-38100"/>
            <a:ext cx="12192001" cy="2346251"/>
          </a:xfrm>
          <a:prstGeom prst="rect">
            <a:avLst/>
          </a:prstGeom>
          <a:noFill/>
          <a:ln>
            <a:noFill/>
          </a:ln>
        </p:spPr>
      </p:pic>
      <p:sp>
        <p:nvSpPr>
          <p:cNvPr id="436" name="Google Shape;436;g12ea9d3ad61_0_37"/>
          <p:cNvSpPr txBox="1"/>
          <p:nvPr/>
        </p:nvSpPr>
        <p:spPr>
          <a:xfrm>
            <a:off x="1031052" y="609759"/>
            <a:ext cx="4368632" cy="1323399"/>
          </a:xfrm>
          <a:prstGeom prst="rect">
            <a:avLst/>
          </a:prstGeom>
          <a:noFill/>
          <a:ln>
            <a:noFill/>
          </a:ln>
          <a:effectLst>
            <a:outerShdw blurRad="469900" dist="38100" dir="2700000" algn="tl" rotWithShape="0">
              <a:srgbClr val="000000">
                <a:alpha val="56862"/>
              </a:srgbClr>
            </a:outerShdw>
          </a:effectLst>
        </p:spPr>
        <p:txBody>
          <a:bodyPr spcFirstLastPara="1" wrap="square" lIns="91425" tIns="45700" rIns="91425" bIns="45700" anchor="t" anchorCtr="0">
            <a:spAutoFit/>
          </a:bodyPr>
          <a:lstStyle/>
          <a:p>
            <a:pPr>
              <a:buSzPts val="4400"/>
            </a:pPr>
            <a:r>
              <a:rPr lang="en-US" sz="4000" b="1" i="0" u="none" strike="noStrike" cap="none" dirty="0">
                <a:solidFill>
                  <a:srgbClr val="FFFFFF"/>
                </a:solidFill>
                <a:latin typeface="Montserrat Black"/>
                <a:ea typeface="Montserrat Black"/>
                <a:cs typeface="Montserrat Black"/>
                <a:sym typeface="Montserrat Black"/>
              </a:rPr>
              <a:t>ს</a:t>
            </a:r>
            <a:r>
              <a:rPr lang="ka-GE" sz="4000" b="1" i="0" u="none" strike="noStrike" cap="none" dirty="0">
                <a:solidFill>
                  <a:srgbClr val="FFFFFF"/>
                </a:solidFill>
                <a:latin typeface="Montserrat Black"/>
                <a:ea typeface="Montserrat Black"/>
                <a:cs typeface="Montserrat Black"/>
                <a:sym typeface="Montserrat Black"/>
              </a:rPr>
              <a:t>ამომავლო გეგმები</a:t>
            </a:r>
            <a:endParaRPr lang="pt-BR" sz="4000" b="1" i="0" u="none" strike="noStrike" cap="none" dirty="0">
              <a:solidFill>
                <a:srgbClr val="000000"/>
              </a:solidFill>
              <a:latin typeface="Montserrat Black"/>
              <a:ea typeface="Montserrat Black"/>
              <a:cs typeface="Montserrat Black"/>
            </a:endParaRPr>
          </a:p>
        </p:txBody>
      </p:sp>
      <p:sp>
        <p:nvSpPr>
          <p:cNvPr id="437" name="Google Shape;437;g12ea9d3ad61_0_37"/>
          <p:cNvSpPr txBox="1"/>
          <p:nvPr/>
        </p:nvSpPr>
        <p:spPr>
          <a:xfrm>
            <a:off x="251670" y="2625755"/>
            <a:ext cx="5739616" cy="3600955"/>
          </a:xfrm>
          <a:prstGeom prst="rect">
            <a:avLst/>
          </a:prstGeom>
          <a:noFill/>
          <a:ln>
            <a:noFill/>
          </a:ln>
        </p:spPr>
        <p:txBody>
          <a:bodyPr spcFirstLastPara="1" wrap="square" lIns="91425" tIns="91425" rIns="91425" bIns="91425" anchor="t" anchorCtr="0">
            <a:spAutoFit/>
          </a:bodyPr>
          <a:lstStyle/>
          <a:p>
            <a:pPr marL="457200" marR="0" lvl="0" indent="-406400" algn="just" rtl="0">
              <a:lnSpc>
                <a:spcPct val="100000"/>
              </a:lnSpc>
              <a:spcBef>
                <a:spcPts val="0"/>
              </a:spcBef>
              <a:spcAft>
                <a:spcPts val="0"/>
              </a:spcAft>
              <a:buClr>
                <a:srgbClr val="595959"/>
              </a:buClr>
              <a:buSzPts val="2800"/>
              <a:buFont typeface="Montserrat"/>
              <a:buChar char="●"/>
            </a:pPr>
            <a:r>
              <a:rPr lang="ka-GE" sz="1200" b="1" i="0" u="none" strike="noStrike" cap="none" dirty="0">
                <a:solidFill>
                  <a:schemeClr val="dk1"/>
                </a:solidFill>
                <a:highlight>
                  <a:srgbClr val="FFFFFF"/>
                </a:highlight>
                <a:latin typeface="Montserrat"/>
                <a:ea typeface="Montserrat"/>
                <a:cs typeface="Montserrat"/>
                <a:sym typeface="Montserrat"/>
              </a:rPr>
              <a:t>როგორ აპირებთ თქვენი ექსპერიმენტების გაგრძელებას? როგორ აპირებთ პრობლემის გადაჭრის გზების შესახებ ჩამოყალიბებული  თქვენეულ  იდეებზე მუშაობას?</a:t>
            </a:r>
          </a:p>
          <a:p>
            <a:pPr marL="50800" marR="0" lvl="0" algn="just" rtl="0">
              <a:lnSpc>
                <a:spcPct val="100000"/>
              </a:lnSpc>
              <a:spcBef>
                <a:spcPts val="0"/>
              </a:spcBef>
              <a:spcAft>
                <a:spcPts val="0"/>
              </a:spcAft>
              <a:buClr>
                <a:srgbClr val="595959"/>
              </a:buClr>
              <a:buSzPts val="2800"/>
            </a:pPr>
            <a:r>
              <a:rPr lang="ka-GE" sz="1200" b="1" i="0" u="none" strike="noStrike" cap="none" dirty="0">
                <a:solidFill>
                  <a:schemeClr val="dk1"/>
                </a:solidFill>
                <a:highlight>
                  <a:srgbClr val="FFFFFF"/>
                </a:highlight>
                <a:latin typeface="Montserrat"/>
                <a:ea typeface="Montserrat"/>
                <a:cs typeface="Montserrat"/>
                <a:sym typeface="Montserrat"/>
              </a:rPr>
              <a:t> </a:t>
            </a:r>
            <a:r>
              <a:rPr lang="ka-GE" sz="1200" dirty="0">
                <a:solidFill>
                  <a:schemeClr val="dk1"/>
                </a:solidFill>
                <a:highlight>
                  <a:srgbClr val="FFFFFF"/>
                </a:highlight>
                <a:latin typeface="Montserrat"/>
                <a:ea typeface="Montserrat"/>
                <a:cs typeface="Montserrat"/>
                <a:sym typeface="Montserrat"/>
              </a:rPr>
              <a:t>მუნიციპალიტეტმა ამ პროექტის ფარგლებში კვლავ ჩაატარა მეორე ექსპერიმენტი კულტურული ღონისძიებების განსახორციელებლად.  ექსპერიმენტის ჩატარება გადავწყვიტეთ დახურულ სივრცეში და მოვახდინეთ  დიდი ქართველი მწერლის  ნაწარმოების თეატრალიზაცია, ადგილის სიმცირის მიუხედავად საკმაოდ ბევრმა ადამიანმა გამოხატა დასწრების სურვილი, რა დროს მივხვდით, რომ ამ პროექტის ფარგლებში ზუსტად გავთვალეთ იმ იდეეის ჩამოყალიბება, რაც მოიცავს ამფი თაეატრის რეაბილიტაციას. </a:t>
            </a:r>
            <a:endParaRPr lang="ka-GE" sz="1200" b="0" i="0" u="none" strike="noStrike" cap="none" dirty="0">
              <a:solidFill>
                <a:schemeClr val="dk1"/>
              </a:solidFill>
              <a:highlight>
                <a:srgbClr val="FFFFFF"/>
              </a:highlight>
              <a:latin typeface="Montserrat"/>
              <a:ea typeface="Montserrat"/>
              <a:cs typeface="Montserrat"/>
              <a:sym typeface="Montserrat"/>
            </a:endParaRPr>
          </a:p>
          <a:p>
            <a:pPr marL="457200" marR="0" lvl="0" indent="-406400" algn="just" rtl="0">
              <a:lnSpc>
                <a:spcPct val="100000"/>
              </a:lnSpc>
              <a:spcBef>
                <a:spcPts val="0"/>
              </a:spcBef>
              <a:spcAft>
                <a:spcPts val="0"/>
              </a:spcAft>
              <a:buClr>
                <a:srgbClr val="595959"/>
              </a:buClr>
              <a:buSzPts val="2800"/>
              <a:buFont typeface="Montserrat"/>
              <a:buChar char="●"/>
            </a:pPr>
            <a:r>
              <a:rPr lang="ka-GE" sz="1200" b="1" i="0" u="none" strike="noStrike" cap="none" dirty="0">
                <a:solidFill>
                  <a:schemeClr val="dk1"/>
                </a:solidFill>
                <a:latin typeface="Montserrat"/>
                <a:ea typeface="Montserrat"/>
                <a:cs typeface="Montserrat"/>
                <a:sym typeface="Montserrat"/>
              </a:rPr>
              <a:t>როგორ აპირებთ გააბევროთ/განავრცოთ მიდგომა, რომელიც შეისწავლეთ პროგრამის ფარგლებში</a:t>
            </a:r>
            <a:r>
              <a:rPr lang="en-US" sz="1200" b="0" i="0" u="none" strike="noStrike" cap="none" dirty="0">
                <a:solidFill>
                  <a:schemeClr val="dk1"/>
                </a:solidFill>
                <a:latin typeface="Montserrat"/>
                <a:ea typeface="Montserrat"/>
                <a:cs typeface="Montserrat"/>
                <a:sym typeface="Montserrat"/>
              </a:rPr>
              <a:t>?</a:t>
            </a:r>
            <a:r>
              <a:rPr lang="en-US" sz="1200" dirty="0">
                <a:solidFill>
                  <a:schemeClr val="dk1"/>
                </a:solidFill>
                <a:highlight>
                  <a:srgbClr val="FFFFFF"/>
                </a:highlight>
                <a:latin typeface="Montserrat"/>
                <a:ea typeface="Montserrat"/>
                <a:cs typeface="Montserrat"/>
                <a:sym typeface="Montserrat"/>
              </a:rPr>
              <a:t> </a:t>
            </a:r>
            <a:endParaRPr lang="ka-GE" sz="1200" dirty="0">
              <a:solidFill>
                <a:schemeClr val="dk1"/>
              </a:solidFill>
              <a:highlight>
                <a:srgbClr val="FFFFFF"/>
              </a:highlight>
              <a:latin typeface="Montserrat"/>
              <a:ea typeface="Montserrat"/>
              <a:cs typeface="Montserrat"/>
              <a:sym typeface="Montserrat"/>
            </a:endParaRPr>
          </a:p>
          <a:p>
            <a:pPr marL="50800" marR="0" lvl="0" algn="just" rtl="0">
              <a:lnSpc>
                <a:spcPct val="100000"/>
              </a:lnSpc>
              <a:spcBef>
                <a:spcPts val="0"/>
              </a:spcBef>
              <a:spcAft>
                <a:spcPts val="0"/>
              </a:spcAft>
              <a:buClr>
                <a:srgbClr val="595959"/>
              </a:buClr>
              <a:buSzPts val="2800"/>
            </a:pPr>
            <a:r>
              <a:rPr lang="ka-GE" sz="1200" dirty="0">
                <a:solidFill>
                  <a:schemeClr val="dk1"/>
                </a:solidFill>
                <a:highlight>
                  <a:srgbClr val="FFFFFF"/>
                </a:highlight>
                <a:latin typeface="Montserrat"/>
                <a:ea typeface="Montserrat"/>
                <a:cs typeface="Montserrat"/>
                <a:sym typeface="Montserrat"/>
              </a:rPr>
              <a:t>ნებისმიერი პროექტის გამოყენების დროს შევძლებთ ზუსტად განსაზღვროთ გამოწვევა, ზუსტად შეგვიძლია განვსაზღვროთ იდეა, რაც პროექტის შემადგენელი ნაწილია და სწორედ აქედან გამომდინარე ახალი პროექტის ფარგლებში მუნიციპალიტეტმა კულტურულ ჰაბს დაამატა საგანმანათლებლო სივრცის შექმნა იგივე ლოკაციზე და შესაბამისი ინვენტარით აღჭურვა</a:t>
            </a:r>
            <a:r>
              <a:rPr lang="ka-GE" sz="1800" dirty="0">
                <a:solidFill>
                  <a:schemeClr val="dk1"/>
                </a:solidFill>
                <a:highlight>
                  <a:srgbClr val="FFFFFF"/>
                </a:highlight>
                <a:latin typeface="Montserrat"/>
                <a:ea typeface="Montserrat"/>
                <a:cs typeface="Montserrat"/>
                <a:sym typeface="Montserrat"/>
              </a:rPr>
              <a:t>. </a:t>
            </a:r>
            <a:endParaRPr sz="1800" b="0" i="1" u="none" strike="noStrike" cap="none" dirty="0">
              <a:solidFill>
                <a:schemeClr val="dk1"/>
              </a:solidFill>
              <a:highlight>
                <a:schemeClr val="lt1"/>
              </a:highlight>
              <a:latin typeface="Montserrat"/>
              <a:ea typeface="Montserrat"/>
              <a:cs typeface="Montserrat"/>
              <a:sym typeface="Montserrat"/>
            </a:endParaRPr>
          </a:p>
        </p:txBody>
      </p:sp>
      <p:sp>
        <p:nvSpPr>
          <p:cNvPr id="2" name="Google Shape;436;g12ea9d3ad61_0_37">
            <a:extLst>
              <a:ext uri="{FF2B5EF4-FFF2-40B4-BE49-F238E27FC236}">
                <a16:creationId xmlns="" xmlns:a16="http://schemas.microsoft.com/office/drawing/2014/main" id="{1D84BB86-968D-7925-BA4D-EB39CD5A317D}"/>
              </a:ext>
            </a:extLst>
          </p:cNvPr>
          <p:cNvSpPr txBox="1"/>
          <p:nvPr/>
        </p:nvSpPr>
        <p:spPr>
          <a:xfrm>
            <a:off x="6535499" y="599732"/>
            <a:ext cx="4368632" cy="1323399"/>
          </a:xfrm>
          <a:prstGeom prst="rect">
            <a:avLst/>
          </a:prstGeom>
          <a:noFill/>
          <a:ln>
            <a:noFill/>
          </a:ln>
          <a:effectLst>
            <a:outerShdw blurRad="469900" dist="38100" dir="2700000" algn="tl" rotWithShape="0">
              <a:srgbClr val="000000">
                <a:alpha val="56862"/>
              </a:srgbClr>
            </a:outerShdw>
          </a:effectLst>
        </p:spPr>
        <p:txBody>
          <a:bodyPr spcFirstLastPara="1" wrap="square" lIns="91425" tIns="45700" rIns="91425" bIns="45700" anchor="t" anchorCtr="0">
            <a:spAutoFit/>
          </a:bodyPr>
          <a:lstStyle/>
          <a:p>
            <a:pPr>
              <a:buSzPts val="4400"/>
            </a:pPr>
            <a:r>
              <a:rPr lang="en-US" sz="4000" b="1" i="0" u="none" strike="noStrike" cap="none" dirty="0">
                <a:solidFill>
                  <a:srgbClr val="FFFFFF"/>
                </a:solidFill>
                <a:latin typeface="Montserrat Black"/>
                <a:ea typeface="Montserrat Black"/>
                <a:cs typeface="Montserrat Black"/>
                <a:sym typeface="Montserrat Black"/>
              </a:rPr>
              <a:t>What</a:t>
            </a:r>
            <a:endParaRPr lang="pt-BR" sz="4000" b="1" dirty="0">
              <a:latin typeface="Montserrat Black"/>
              <a:ea typeface="Montserrat Black"/>
              <a:cs typeface="Montserrat Black"/>
            </a:endParaRPr>
          </a:p>
          <a:p>
            <a:pPr marL="0" marR="0" lvl="0" indent="0" algn="l">
              <a:spcBef>
                <a:spcPts val="0"/>
              </a:spcBef>
              <a:spcAft>
                <a:spcPts val="0"/>
              </a:spcAft>
              <a:buSzPts val="4400"/>
              <a:buFont typeface="Arial"/>
              <a:buNone/>
            </a:pPr>
            <a:r>
              <a:rPr lang="en-US" sz="4000" b="1" i="0" u="none" strike="noStrike" cap="none" dirty="0">
                <a:solidFill>
                  <a:srgbClr val="FFFFFF"/>
                </a:solidFill>
                <a:latin typeface="Montserrat Black"/>
                <a:ea typeface="Montserrat Black"/>
                <a:cs typeface="Montserrat Black"/>
                <a:sym typeface="Montserrat Black"/>
              </a:rPr>
              <a:t>comes next?</a:t>
            </a:r>
            <a:endParaRPr lang="pt-BR" sz="4000" b="1" i="0" u="none" strike="noStrike" cap="none">
              <a:solidFill>
                <a:srgbClr val="000000"/>
              </a:solidFill>
              <a:latin typeface="Montserrat Black"/>
              <a:ea typeface="Montserrat Black"/>
              <a:cs typeface="Montserrat Black"/>
            </a:endParaRPr>
          </a:p>
        </p:txBody>
      </p:sp>
      <p:sp>
        <p:nvSpPr>
          <p:cNvPr id="3" name="Google Shape;437;g12ea9d3ad61_0_37">
            <a:extLst>
              <a:ext uri="{FF2B5EF4-FFF2-40B4-BE49-F238E27FC236}">
                <a16:creationId xmlns="" xmlns:a16="http://schemas.microsoft.com/office/drawing/2014/main" id="{FA31CF7E-EE48-0820-DA74-42380A32DBAF}"/>
              </a:ext>
            </a:extLst>
          </p:cNvPr>
          <p:cNvSpPr txBox="1"/>
          <p:nvPr/>
        </p:nvSpPr>
        <p:spPr>
          <a:xfrm>
            <a:off x="6488527" y="2697524"/>
            <a:ext cx="5007206" cy="1569630"/>
          </a:xfrm>
          <a:prstGeom prst="rect">
            <a:avLst/>
          </a:prstGeom>
          <a:noFill/>
          <a:ln>
            <a:noFill/>
          </a:ln>
        </p:spPr>
        <p:txBody>
          <a:bodyPr spcFirstLastPara="1" wrap="square" lIns="91425" tIns="91425" rIns="91425" bIns="91425" anchor="t" anchorCtr="0">
            <a:spAutoFit/>
          </a:bodyPr>
          <a:lstStyle/>
          <a:p>
            <a:pPr marL="457200" marR="0" lvl="0" indent="-406400" algn="l" rtl="0">
              <a:lnSpc>
                <a:spcPct val="100000"/>
              </a:lnSpc>
              <a:spcBef>
                <a:spcPts val="0"/>
              </a:spcBef>
              <a:spcAft>
                <a:spcPts val="0"/>
              </a:spcAft>
              <a:buClr>
                <a:srgbClr val="595959"/>
              </a:buClr>
              <a:buSzPts val="2800"/>
              <a:buFont typeface="Montserrat"/>
              <a:buChar char="●"/>
            </a:pPr>
            <a:r>
              <a:rPr lang="en-US" sz="1800" b="0" i="0" u="none" strike="noStrike" cap="none" dirty="0">
                <a:solidFill>
                  <a:schemeClr val="dk1"/>
                </a:solidFill>
                <a:highlight>
                  <a:srgbClr val="FFFFFF"/>
                </a:highlight>
                <a:latin typeface="Montserrat"/>
                <a:ea typeface="Montserrat"/>
                <a:cs typeface="Montserrat"/>
                <a:sym typeface="Montserrat"/>
              </a:rPr>
              <a:t>What do you plan on doing next with your experiments? How do you plan on moving ahead with your ideas?</a:t>
            </a:r>
            <a:endParaRPr lang="pt-BR" sz="1800" b="0" i="0" u="none" strike="noStrike" cap="none">
              <a:solidFill>
                <a:schemeClr val="dk1"/>
              </a:solidFill>
              <a:highlight>
                <a:srgbClr val="FFFFFF"/>
              </a:highlight>
              <a:latin typeface="Montserrat"/>
              <a:ea typeface="Montserrat"/>
              <a:cs typeface="Montserrat"/>
            </a:endParaRPr>
          </a:p>
          <a:p>
            <a:pPr marL="457200" indent="-406400">
              <a:buClr>
                <a:srgbClr val="595959"/>
              </a:buClr>
              <a:buSzPts val="2800"/>
              <a:buFont typeface="Montserrat"/>
              <a:buChar char="●"/>
            </a:pPr>
            <a:r>
              <a:rPr lang="en-US" sz="1800" b="0" i="0" u="none" strike="noStrike" cap="none" dirty="0">
                <a:solidFill>
                  <a:schemeClr val="dk1"/>
                </a:solidFill>
                <a:latin typeface="Montserrat"/>
                <a:ea typeface="Montserrat"/>
                <a:cs typeface="Montserrat"/>
                <a:sym typeface="Montserrat"/>
              </a:rPr>
              <a:t>How do you plan on scaling the approach you’ve learnt?</a:t>
            </a:r>
            <a:r>
              <a:rPr lang="en-US" sz="1800" dirty="0">
                <a:solidFill>
                  <a:schemeClr val="dk1"/>
                </a:solidFill>
                <a:highlight>
                  <a:srgbClr val="FFFFFF"/>
                </a:highlight>
                <a:latin typeface="Montserrat"/>
                <a:ea typeface="Montserrat"/>
                <a:cs typeface="Montserrat"/>
                <a:sym typeface="Montserrat"/>
              </a:rPr>
              <a:t> </a:t>
            </a:r>
            <a:endParaRPr sz="1800" b="0" i="1" u="none" strike="noStrike" cap="none">
              <a:solidFill>
                <a:schemeClr val="dk1"/>
              </a:solidFill>
              <a:highlight>
                <a:schemeClr val="lt1"/>
              </a:highlight>
              <a:latin typeface="Montserrat"/>
              <a:ea typeface="Montserrat"/>
              <a:cs typeface="Montserrat"/>
              <a:sym typeface="Montserrat"/>
            </a:endParaRPr>
          </a:p>
        </p:txBody>
      </p:sp>
    </p:spTree>
  </p:cSld>
  <p:clrMapOvr>
    <a:masterClrMapping/>
  </p:clrMapOvr>
  <p:transition spd="med">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13003a48218_1_0"/>
          <p:cNvSpPr/>
          <p:nvPr/>
        </p:nvSpPr>
        <p:spPr>
          <a:xfrm>
            <a:off x="-2952" y="3258426"/>
            <a:ext cx="12194952" cy="3599574"/>
          </a:xfrm>
          <a:prstGeom prst="rect">
            <a:avLst/>
          </a:prstGeom>
          <a:solidFill>
            <a:srgbClr val="19712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1" name="Google Shape;311;g13003a48218_1_0"/>
          <p:cNvSpPr txBox="1"/>
          <p:nvPr/>
        </p:nvSpPr>
        <p:spPr>
          <a:xfrm>
            <a:off x="969446" y="234658"/>
            <a:ext cx="3999822" cy="259663"/>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ka-GE" sz="3200" dirty="0">
                <a:solidFill>
                  <a:schemeClr val="dk1"/>
                </a:solidFill>
                <a:latin typeface="Montserrat SemiBold"/>
                <a:ea typeface="Montserrat SemiBold"/>
                <a:cs typeface="Montserrat SemiBold"/>
                <a:sym typeface="Montserrat SemiBold"/>
              </a:rPr>
              <a:t>პრობლემის შესახებ</a:t>
            </a:r>
            <a:endParaRPr lang="pt-BR" sz="3200" b="0" i="0" u="none" strike="noStrike" cap="none" dirty="0">
              <a:solidFill>
                <a:schemeClr val="dk1"/>
              </a:solidFill>
              <a:latin typeface="Montserrat SemiBold"/>
              <a:ea typeface="Montserrat SemiBold"/>
              <a:cs typeface="Montserrat SemiBold"/>
            </a:endParaRPr>
          </a:p>
        </p:txBody>
      </p:sp>
      <p:sp>
        <p:nvSpPr>
          <p:cNvPr id="312" name="Google Shape;312;g13003a48218_1_0"/>
          <p:cNvSpPr txBox="1"/>
          <p:nvPr/>
        </p:nvSpPr>
        <p:spPr>
          <a:xfrm>
            <a:off x="391360" y="549772"/>
            <a:ext cx="5275384" cy="2478493"/>
          </a:xfrm>
          <a:prstGeom prst="rect">
            <a:avLst/>
          </a:prstGeom>
          <a:noFill/>
          <a:ln>
            <a:noFill/>
          </a:ln>
        </p:spPr>
        <p:txBody>
          <a:bodyPr spcFirstLastPara="1" wrap="square" lIns="0" tIns="0" rIns="0" bIns="0" anchor="t" anchorCtr="0">
            <a:noAutofit/>
          </a:bodyPr>
          <a:lstStyle/>
          <a:p>
            <a:pPr indent="171450" algn="just" rtl="0">
              <a:spcBef>
                <a:spcPts val="1300"/>
              </a:spcBef>
              <a:spcAft>
                <a:spcPts val="0"/>
              </a:spcAft>
            </a:pPr>
            <a:r>
              <a:rPr lang="ka-GE" sz="1200" b="1" dirty="0">
                <a:latin typeface="Montserrat"/>
                <a:ea typeface="Montserrat"/>
                <a:cs typeface="Poppins"/>
                <a:sym typeface="Poppins"/>
              </a:rPr>
              <a:t>პრ</a:t>
            </a:r>
            <a:r>
              <a:rPr lang="ka-GE" sz="1200" b="1" dirty="0">
                <a:latin typeface="Montserrat"/>
                <a:ea typeface="Montserrat"/>
                <a:cs typeface="Montserrat"/>
                <a:sym typeface="Montserrat"/>
              </a:rPr>
              <a:t>ობლემა</a:t>
            </a:r>
            <a:r>
              <a:rPr lang="en-US" sz="1200" b="1" i="0" u="none" strike="noStrike" cap="none" dirty="0">
                <a:solidFill>
                  <a:srgbClr val="000000"/>
                </a:solidFill>
                <a:latin typeface="Montserrat"/>
                <a:ea typeface="Montserrat"/>
                <a:cs typeface="Montserrat"/>
                <a:sym typeface="Montserrat"/>
              </a:rPr>
              <a:t>: </a:t>
            </a:r>
            <a:r>
              <a:rPr lang="ka-GE" sz="1200" b="0" i="0" u="none" strike="noStrike" dirty="0">
                <a:solidFill>
                  <a:srgbClr val="000000"/>
                </a:solidFill>
                <a:effectLst/>
                <a:latin typeface="Montserrat" panose="00000500000000000000" pitchFamily="2" charset="0"/>
              </a:rPr>
              <a:t>ერთ სივრცეში კულტურული ღონისძიებების  თავმოყრის შესაძლებლობა-კულტურული ჰაბის შექმნა, რომელიც ემსახურება წყალტუბოს მუნიციპალიტეტში მაცხოვრებელ 46 000 ადამიანს. არ არსებობდა კეთილმოწყობილი ინფრასტრუქტურა, რაც შესაძლებელს გახდიდა მეტი ადამიანის დაინტერესებას </a:t>
            </a:r>
            <a:r>
              <a:rPr lang="ka-GE" sz="1200" b="0" i="0" u="none" strike="noStrike" dirty="0" smtClean="0">
                <a:solidFill>
                  <a:srgbClr val="000000"/>
                </a:solidFill>
                <a:effectLst/>
                <a:latin typeface="Montserrat" panose="00000500000000000000" pitchFamily="2" charset="0"/>
              </a:rPr>
              <a:t>კულტურული </a:t>
            </a:r>
            <a:r>
              <a:rPr lang="ka-GE" sz="1200" b="0" i="0" u="none" strike="noStrike" dirty="0">
                <a:solidFill>
                  <a:srgbClr val="000000"/>
                </a:solidFill>
                <a:effectLst/>
                <a:latin typeface="Montserrat" panose="00000500000000000000" pitchFamily="2" charset="0"/>
              </a:rPr>
              <a:t>ჰაბის </a:t>
            </a:r>
            <a:r>
              <a:rPr lang="ka-GE" sz="1200" dirty="0">
                <a:latin typeface="Montserrat" panose="00000500000000000000" pitchFamily="2" charset="0"/>
              </a:rPr>
              <a:t>შ</a:t>
            </a:r>
            <a:r>
              <a:rPr lang="ka-GE" sz="1200" b="0" i="0" u="none" strike="noStrike" dirty="0">
                <a:solidFill>
                  <a:srgbClr val="000000"/>
                </a:solidFill>
                <a:effectLst/>
                <a:latin typeface="Montserrat" panose="00000500000000000000" pitchFamily="2" charset="0"/>
              </a:rPr>
              <a:t>ესაქმნელად.   </a:t>
            </a:r>
            <a:endParaRPr lang="ka-GE" sz="1200" dirty="0">
              <a:latin typeface="Montserrat" panose="00000500000000000000" pitchFamily="2" charset="0"/>
            </a:endParaRPr>
          </a:p>
          <a:p>
            <a:pPr indent="171450" algn="just" rtl="0">
              <a:spcBef>
                <a:spcPts val="1300"/>
              </a:spcBef>
              <a:spcAft>
                <a:spcPts val="0"/>
              </a:spcAft>
            </a:pPr>
            <a:r>
              <a:rPr lang="ka-GE" sz="1200" b="1" i="0" u="none" strike="noStrike" cap="none" dirty="0">
                <a:solidFill>
                  <a:srgbClr val="000000"/>
                </a:solidFill>
                <a:latin typeface="Montserrat"/>
                <a:ea typeface="Montserrat"/>
                <a:cs typeface="Montserrat"/>
                <a:sym typeface="Montserrat"/>
              </a:rPr>
              <a:t>გავლენა</a:t>
            </a:r>
            <a:r>
              <a:rPr lang="en-US" sz="1200" b="1" i="0" u="none" strike="noStrike" cap="none" dirty="0">
                <a:solidFill>
                  <a:srgbClr val="000000"/>
                </a:solidFill>
                <a:latin typeface="Montserrat"/>
                <a:ea typeface="Montserrat"/>
                <a:cs typeface="Montserrat"/>
                <a:sym typeface="Montserrat"/>
              </a:rPr>
              <a:t>:</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ერთ</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სივრცეში</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სხვადასხვა</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კულტურული</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ღონისძიებების</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თავმოყრა</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დაგვეხმარება</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ადგილობრივი </a:t>
            </a:r>
            <a:r>
              <a:rPr lang="ka-GE" sz="1200" b="0" i="0" u="none" strike="noStrike" dirty="0" smtClean="0">
                <a:solidFill>
                  <a:srgbClr val="000000"/>
                </a:solidFill>
                <a:effectLst/>
                <a:latin typeface="Times New Roman" panose="02020603050405020304" pitchFamily="18" charset="0"/>
              </a:rPr>
              <a:t>მაცხოვრებლების ცხოვრების</a:t>
            </a:r>
            <a:r>
              <a:rPr lang="ka-GE" sz="1200" b="0" i="0" u="none" strike="noStrike" dirty="0" smtClean="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წესის</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შეცვლაში</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ახალგაზრდების</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კომუნიკაციის</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ხელშემწყობი</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პირობების</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შექმნასა</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და</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მათ</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შორის</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მობილობის</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შენარჩუნებაში,</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კულტურული</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ღონისძიებების</a:t>
            </a:r>
            <a:r>
              <a:rPr lang="ka-GE" sz="1200" b="0" i="0" u="none" strike="noStrike" dirty="0">
                <a:solidFill>
                  <a:srgbClr val="000000"/>
                </a:solidFill>
                <a:effectLst/>
                <a:latin typeface="Arial" panose="020B0604020202020204" pitchFamily="34" charset="0"/>
              </a:rPr>
              <a:t> </a:t>
            </a:r>
            <a:r>
              <a:rPr lang="ka-GE" sz="1200" b="0" i="0" u="none" strike="noStrike" dirty="0">
                <a:solidFill>
                  <a:srgbClr val="000000"/>
                </a:solidFill>
                <a:effectLst/>
                <a:latin typeface="Times New Roman" panose="02020603050405020304" pitchFamily="18" charset="0"/>
              </a:rPr>
              <a:t>მრავალფეროვნებაში</a:t>
            </a:r>
            <a:r>
              <a:rPr lang="ka-GE" sz="1200" dirty="0">
                <a:latin typeface="Times New Roman" panose="02020603050405020304" pitchFamily="18" charset="0"/>
              </a:rPr>
              <a:t>, რაც გააღრმავებს ნდობის ფაქტორს ადგილობრივ მოსახლოებასა და თვითმმართველობას შორის.</a:t>
            </a:r>
            <a:endParaRPr lang="ka-GE" sz="1200" b="0" dirty="0">
              <a:effectLst/>
            </a:endParaRPr>
          </a:p>
          <a:p>
            <a:r>
              <a:rPr lang="ka-GE" sz="1200" dirty="0"/>
              <a:t/>
            </a:r>
            <a:br>
              <a:rPr lang="ka-GE" sz="1200" dirty="0"/>
            </a:br>
            <a:r>
              <a:rPr lang="ka-GE" sz="1200" i="0" u="none" strike="noStrike" cap="none" dirty="0">
                <a:solidFill>
                  <a:srgbClr val="000000"/>
                </a:solidFill>
                <a:latin typeface="Montserrat"/>
                <a:ea typeface="Montserrat"/>
                <a:cs typeface="Montserrat"/>
                <a:sym typeface="Montserrat"/>
              </a:rPr>
              <a:t>. </a:t>
            </a:r>
            <a:r>
              <a:rPr lang="en-US" sz="1200" dirty="0">
                <a:latin typeface="Montserrat"/>
                <a:ea typeface="Montserrat"/>
                <a:cs typeface="Montserrat"/>
                <a:sym typeface="Montserrat"/>
              </a:rPr>
              <a:t> </a:t>
            </a:r>
            <a:endParaRPr sz="1200" b="0" i="0" u="none" strike="noStrike" cap="none" dirty="0">
              <a:solidFill>
                <a:schemeClr val="dk1"/>
              </a:solidFill>
              <a:latin typeface="Montserrat SemiBold"/>
              <a:ea typeface="Montserrat SemiBold"/>
              <a:cs typeface="Montserrat SemiBold"/>
            </a:endParaRPr>
          </a:p>
          <a:p>
            <a:pPr marL="0" marR="0" lvl="0" indent="0" algn="l" rtl="0">
              <a:lnSpc>
                <a:spcPct val="100000"/>
              </a:lnSpc>
              <a:spcBef>
                <a:spcPts val="1300"/>
              </a:spcBef>
              <a:spcAft>
                <a:spcPts val="0"/>
              </a:spcAft>
              <a:buClr>
                <a:srgbClr val="000000"/>
              </a:buClr>
              <a:buSzPts val="2000"/>
              <a:buFont typeface="Arial"/>
              <a:buNone/>
            </a:pPr>
            <a:endParaRPr sz="1200" b="0" i="0" u="none" strike="noStrike" cap="none" dirty="0">
              <a:solidFill>
                <a:schemeClr val="dk1"/>
              </a:solidFill>
              <a:latin typeface="Poppins SemiBold"/>
              <a:ea typeface="Poppins SemiBold"/>
              <a:cs typeface="Poppins SemiBold"/>
              <a:sym typeface="Poppins SemiBold"/>
            </a:endParaRPr>
          </a:p>
          <a:p>
            <a:pPr marL="0" marR="0" lvl="0" indent="0" algn="l" rtl="0">
              <a:lnSpc>
                <a:spcPct val="100000"/>
              </a:lnSpc>
              <a:spcBef>
                <a:spcPts val="1300"/>
              </a:spcBef>
              <a:spcAft>
                <a:spcPts val="0"/>
              </a:spcAft>
              <a:buClr>
                <a:srgbClr val="000000"/>
              </a:buClr>
              <a:buSzPts val="2000"/>
              <a:buFont typeface="Arial"/>
              <a:buNone/>
            </a:pPr>
            <a:endParaRPr sz="1200" b="0" i="0" u="none" strike="noStrike" cap="none" dirty="0">
              <a:solidFill>
                <a:schemeClr val="dk1"/>
              </a:solidFill>
              <a:latin typeface="Poppins SemiBold"/>
              <a:ea typeface="Poppins SemiBold"/>
              <a:cs typeface="Poppins SemiBold"/>
              <a:sym typeface="Poppins SemiBold"/>
            </a:endParaRPr>
          </a:p>
        </p:txBody>
      </p:sp>
      <p:sp>
        <p:nvSpPr>
          <p:cNvPr id="313" name="Google Shape;313;g13003a48218_1_0"/>
          <p:cNvSpPr txBox="1"/>
          <p:nvPr/>
        </p:nvSpPr>
        <p:spPr>
          <a:xfrm>
            <a:off x="2007907" y="3929169"/>
            <a:ext cx="4367322" cy="2865913"/>
          </a:xfrm>
          <a:prstGeom prst="rect">
            <a:avLst/>
          </a:prstGeom>
          <a:noFill/>
          <a:ln>
            <a:noFill/>
          </a:ln>
        </p:spPr>
        <p:txBody>
          <a:bodyPr spcFirstLastPara="1" wrap="square" lIns="121900" tIns="121900" rIns="121900" bIns="121900" anchor="t" anchorCtr="0">
            <a:noAutofit/>
          </a:bodyPr>
          <a:lstStyle/>
          <a:p>
            <a:pPr marL="101600" marR="0" lvl="0" algn="l" rtl="0">
              <a:lnSpc>
                <a:spcPct val="100000"/>
              </a:lnSpc>
              <a:spcBef>
                <a:spcPts val="0"/>
              </a:spcBef>
              <a:spcAft>
                <a:spcPts val="0"/>
              </a:spcAft>
              <a:buClr>
                <a:schemeClr val="lt1"/>
              </a:buClr>
              <a:buSzPts val="2000"/>
            </a:pPr>
            <a:r>
              <a:rPr lang="ka-GE" sz="1200" dirty="0">
                <a:solidFill>
                  <a:schemeClr val="lt1"/>
                </a:solidFill>
                <a:latin typeface="Montserrat"/>
                <a:ea typeface="Montserrat"/>
                <a:cs typeface="Montserrat"/>
                <a:sym typeface="Montserrat"/>
              </a:rPr>
              <a:t>       10 ინტერვიუ ჩატარდა მოსახლეობასთან </a:t>
            </a:r>
          </a:p>
          <a:p>
            <a:pPr marL="457200" marR="0" lvl="0" indent="-355600" algn="l" rtl="0">
              <a:lnSpc>
                <a:spcPct val="100000"/>
              </a:lnSpc>
              <a:spcBef>
                <a:spcPts val="0"/>
              </a:spcBef>
              <a:spcAft>
                <a:spcPts val="0"/>
              </a:spcAft>
              <a:buClr>
                <a:schemeClr val="lt1"/>
              </a:buClr>
              <a:buSzPts val="2000"/>
              <a:buFont typeface="Montserrat"/>
              <a:buChar char="●"/>
            </a:pPr>
            <a:endParaRPr lang="pt-BR" sz="1200" dirty="0">
              <a:solidFill>
                <a:schemeClr val="lt1"/>
              </a:solidFill>
            </a:endParaRPr>
          </a:p>
          <a:p>
            <a:pPr marL="457200" marR="0" lvl="0" indent="-355600" algn="l" rtl="0">
              <a:lnSpc>
                <a:spcPct val="100000"/>
              </a:lnSpc>
              <a:spcBef>
                <a:spcPts val="0"/>
              </a:spcBef>
              <a:spcAft>
                <a:spcPts val="0"/>
              </a:spcAft>
              <a:buClr>
                <a:schemeClr val="lt1"/>
              </a:buClr>
              <a:buSzPts val="2000"/>
              <a:buFont typeface="Montserrat"/>
              <a:buChar char="●"/>
            </a:pPr>
            <a:r>
              <a:rPr lang="ka-GE" sz="1200" dirty="0">
                <a:solidFill>
                  <a:schemeClr val="lt1"/>
                </a:solidFill>
                <a:latin typeface="Montserrat"/>
                <a:ea typeface="Montserrat"/>
                <a:cs typeface="Montserrat"/>
                <a:sym typeface="Montserrat"/>
              </a:rPr>
              <a:t>0ინტერვიუ ჩატარდა მოსახლეობის გარიყულ ჯგუფებთან </a:t>
            </a:r>
          </a:p>
          <a:p>
            <a:pPr marL="457200" marR="0" lvl="0" indent="-355600" algn="l" rtl="0">
              <a:lnSpc>
                <a:spcPct val="100000"/>
              </a:lnSpc>
              <a:spcBef>
                <a:spcPts val="0"/>
              </a:spcBef>
              <a:spcAft>
                <a:spcPts val="0"/>
              </a:spcAft>
              <a:buClr>
                <a:schemeClr val="lt1"/>
              </a:buClr>
              <a:buSzPts val="2000"/>
              <a:buFont typeface="Montserrat"/>
              <a:buChar char="●"/>
            </a:pPr>
            <a:endParaRPr lang="ka-GE" sz="1200" b="0" i="0" u="none" strike="noStrike" cap="none" dirty="0">
              <a:solidFill>
                <a:schemeClr val="lt1"/>
              </a:solidFill>
              <a:latin typeface="Montserrat"/>
              <a:ea typeface="Montserrat"/>
              <a:cs typeface="Montserrat"/>
              <a:sym typeface="Montserrat"/>
            </a:endParaRPr>
          </a:p>
          <a:p>
            <a:pPr marL="457200" marR="0" lvl="0" indent="-355600" algn="l" rtl="0">
              <a:lnSpc>
                <a:spcPct val="100000"/>
              </a:lnSpc>
              <a:spcBef>
                <a:spcPts val="0"/>
              </a:spcBef>
              <a:spcAft>
                <a:spcPts val="0"/>
              </a:spcAft>
              <a:buClr>
                <a:schemeClr val="lt1"/>
              </a:buClr>
              <a:buSzPts val="2000"/>
              <a:buFont typeface="Montserrat"/>
              <a:buChar char="●"/>
            </a:pPr>
            <a:r>
              <a:rPr lang="ka-GE" sz="1200" dirty="0">
                <a:solidFill>
                  <a:schemeClr val="lt1"/>
                </a:solidFill>
                <a:latin typeface="Montserrat"/>
                <a:ea typeface="Montserrat"/>
                <a:cs typeface="Montserrat"/>
                <a:sym typeface="Montserrat"/>
              </a:rPr>
              <a:t>10 ინტერვიუ ჩატარდა  სხვა დაინტერესებულ მხარესთან </a:t>
            </a:r>
          </a:p>
          <a:p>
            <a:pPr marL="457200" marR="0" lvl="0" indent="-355600" algn="l" rtl="0">
              <a:lnSpc>
                <a:spcPct val="100000"/>
              </a:lnSpc>
              <a:spcBef>
                <a:spcPts val="0"/>
              </a:spcBef>
              <a:spcAft>
                <a:spcPts val="0"/>
              </a:spcAft>
              <a:buClr>
                <a:schemeClr val="lt1"/>
              </a:buClr>
              <a:buSzPts val="2000"/>
              <a:buFont typeface="Montserrat"/>
              <a:buChar char="●"/>
            </a:pPr>
            <a:endParaRPr lang="ka-GE" sz="1200" dirty="0">
              <a:solidFill>
                <a:schemeClr val="lt1"/>
              </a:solidFill>
              <a:latin typeface="Montserrat"/>
              <a:ea typeface="Montserrat"/>
              <a:cs typeface="Montserrat"/>
              <a:sym typeface="Montserrat"/>
            </a:endParaRPr>
          </a:p>
          <a:p>
            <a:pPr marL="457200" marR="0" lvl="0" indent="-355600" algn="l" rtl="0">
              <a:lnSpc>
                <a:spcPct val="100000"/>
              </a:lnSpc>
              <a:spcBef>
                <a:spcPts val="0"/>
              </a:spcBef>
              <a:spcAft>
                <a:spcPts val="0"/>
              </a:spcAft>
              <a:buClr>
                <a:schemeClr val="lt1"/>
              </a:buClr>
              <a:buSzPts val="2000"/>
              <a:buFont typeface="Montserrat"/>
              <a:buChar char="●"/>
            </a:pPr>
            <a:r>
              <a:rPr lang="ka-GE" sz="1200" b="0" i="0" u="none" strike="noStrike" cap="none" dirty="0">
                <a:solidFill>
                  <a:schemeClr val="lt1"/>
                </a:solidFill>
                <a:latin typeface="Montserrat"/>
                <a:ea typeface="Montserrat"/>
                <a:cs typeface="Montserrat"/>
                <a:sym typeface="Montserrat"/>
              </a:rPr>
              <a:t>სხვა მონაცემები, რომელიც ასახავს თქვენს პრობლემას და როგორ გავლენას ახდენს იგი მოსახლეობაზე- მოუწესრიგებელი ინფრასტრუქტურა (სველი წერტილები, ტრანსპორტი, სასმელი წყალი და ადგილზე საჭირო </a:t>
            </a:r>
            <a:r>
              <a:rPr lang="ka-GE" sz="1200" b="0" i="0" u="none" strike="noStrike" cap="none" dirty="0" smtClean="0">
                <a:solidFill>
                  <a:schemeClr val="lt1"/>
                </a:solidFill>
                <a:latin typeface="Montserrat"/>
                <a:ea typeface="Montserrat"/>
                <a:cs typeface="Montserrat"/>
                <a:sym typeface="Montserrat"/>
              </a:rPr>
              <a:t>ინვენტრის </a:t>
            </a:r>
            <a:r>
              <a:rPr lang="ka-GE" sz="1200" b="0" i="0" u="none" strike="noStrike" cap="none" dirty="0">
                <a:solidFill>
                  <a:schemeClr val="lt1"/>
                </a:solidFill>
                <a:latin typeface="Montserrat"/>
                <a:ea typeface="Montserrat"/>
                <a:cs typeface="Montserrat"/>
                <a:sym typeface="Montserrat"/>
              </a:rPr>
              <a:t>არ არსებობა, მათ შორის სკამების, ნაგვის ურნების) რაც უარყოფითად აისახება ადამიანებზე.</a:t>
            </a:r>
            <a:endParaRPr sz="1200" b="0" i="0" u="none" strike="noStrike" cap="none" dirty="0">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500"/>
              <a:buFont typeface="Arial"/>
              <a:buNone/>
            </a:pPr>
            <a:endParaRPr sz="1400" b="0" i="0" u="none" strike="noStrike" cap="none" dirty="0">
              <a:solidFill>
                <a:srgbClr val="2A5159"/>
              </a:solidFill>
              <a:latin typeface="Poppins SemiBold"/>
              <a:ea typeface="Poppins SemiBold"/>
              <a:cs typeface="Poppins SemiBold"/>
              <a:sym typeface="Poppins SemiBold"/>
            </a:endParaRPr>
          </a:p>
        </p:txBody>
      </p:sp>
      <p:grpSp>
        <p:nvGrpSpPr>
          <p:cNvPr id="317" name="Google Shape;317;g13003a48218_1_0"/>
          <p:cNvGrpSpPr/>
          <p:nvPr/>
        </p:nvGrpSpPr>
        <p:grpSpPr>
          <a:xfrm>
            <a:off x="785193" y="5412999"/>
            <a:ext cx="989290" cy="989290"/>
            <a:chOff x="2667000" y="0"/>
            <a:chExt cx="6858000" cy="6858000"/>
          </a:xfrm>
        </p:grpSpPr>
        <p:sp>
          <p:nvSpPr>
            <p:cNvPr id="318" name="Google Shape;318;g13003a48218_1_0"/>
            <p:cNvSpPr/>
            <p:nvPr/>
          </p:nvSpPr>
          <p:spPr>
            <a:xfrm>
              <a:off x="2667000" y="0"/>
              <a:ext cx="6858000" cy="685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319" name="Google Shape;319;g13003a48218_1_0"/>
            <p:cNvGrpSpPr/>
            <p:nvPr/>
          </p:nvGrpSpPr>
          <p:grpSpPr>
            <a:xfrm>
              <a:off x="3806825" y="1143000"/>
              <a:ext cx="4578350" cy="4565650"/>
              <a:chOff x="3806825" y="1143000"/>
              <a:chExt cx="4578351" cy="4565650"/>
            </a:xfrm>
          </p:grpSpPr>
          <p:sp>
            <p:nvSpPr>
              <p:cNvPr id="320" name="Google Shape;320;g13003a48218_1_0"/>
              <p:cNvSpPr/>
              <p:nvPr/>
            </p:nvSpPr>
            <p:spPr>
              <a:xfrm>
                <a:off x="3806825" y="1143000"/>
                <a:ext cx="4578351" cy="4565650"/>
              </a:xfrm>
              <a:custGeom>
                <a:avLst/>
                <a:gdLst/>
                <a:ahLst/>
                <a:cxnLst/>
                <a:rect l="l" t="t" r="r" b="b"/>
                <a:pathLst>
                  <a:path w="4578351" h="4565650" extrusionOk="0">
                    <a:moveTo>
                      <a:pt x="4152900" y="3848100"/>
                    </a:moveTo>
                    <a:cubicBezTo>
                      <a:pt x="3991578" y="3848100"/>
                      <a:pt x="3860800" y="3980299"/>
                      <a:pt x="3860800" y="4143375"/>
                    </a:cubicBezTo>
                    <a:cubicBezTo>
                      <a:pt x="3860800" y="4306451"/>
                      <a:pt x="3991578" y="4438650"/>
                      <a:pt x="4152900" y="4438650"/>
                    </a:cubicBezTo>
                    <a:cubicBezTo>
                      <a:pt x="4314222" y="4438650"/>
                      <a:pt x="4445000" y="4306451"/>
                      <a:pt x="4445000" y="4143375"/>
                    </a:cubicBezTo>
                    <a:cubicBezTo>
                      <a:pt x="4445000" y="3980299"/>
                      <a:pt x="4314222" y="3848100"/>
                      <a:pt x="4152900" y="3848100"/>
                    </a:cubicBezTo>
                    <a:close/>
                    <a:moveTo>
                      <a:pt x="413545" y="3848100"/>
                    </a:moveTo>
                    <a:cubicBezTo>
                      <a:pt x="249154" y="3848100"/>
                      <a:pt x="115888" y="3980299"/>
                      <a:pt x="115888" y="4143375"/>
                    </a:cubicBezTo>
                    <a:cubicBezTo>
                      <a:pt x="115888" y="4306451"/>
                      <a:pt x="249154" y="4438650"/>
                      <a:pt x="413545" y="4438650"/>
                    </a:cubicBezTo>
                    <a:cubicBezTo>
                      <a:pt x="577936" y="4438650"/>
                      <a:pt x="711202" y="4306451"/>
                      <a:pt x="711202" y="4143375"/>
                    </a:cubicBezTo>
                    <a:cubicBezTo>
                      <a:pt x="711202" y="3980299"/>
                      <a:pt x="577936" y="3848100"/>
                      <a:pt x="413545" y="3848100"/>
                    </a:cubicBezTo>
                    <a:close/>
                    <a:moveTo>
                      <a:pt x="3239087" y="3092450"/>
                    </a:moveTo>
                    <a:cubicBezTo>
                      <a:pt x="3242063" y="3092450"/>
                      <a:pt x="3248016" y="3092450"/>
                      <a:pt x="3253968" y="3092450"/>
                    </a:cubicBezTo>
                    <a:cubicBezTo>
                      <a:pt x="3256944" y="3092450"/>
                      <a:pt x="3259920" y="3092450"/>
                      <a:pt x="3262896" y="3092450"/>
                    </a:cubicBezTo>
                    <a:cubicBezTo>
                      <a:pt x="3262896" y="3092450"/>
                      <a:pt x="3262896" y="3092450"/>
                      <a:pt x="3646819" y="3148997"/>
                    </a:cubicBezTo>
                    <a:cubicBezTo>
                      <a:pt x="3682532" y="3151973"/>
                      <a:pt x="3706342" y="3184711"/>
                      <a:pt x="3703365" y="3220425"/>
                    </a:cubicBezTo>
                    <a:cubicBezTo>
                      <a:pt x="3697413" y="3256139"/>
                      <a:pt x="3664676" y="3282925"/>
                      <a:pt x="3628962" y="3276972"/>
                    </a:cubicBezTo>
                    <a:cubicBezTo>
                      <a:pt x="3628962" y="3276972"/>
                      <a:pt x="3628962" y="3276972"/>
                      <a:pt x="3408727" y="3247211"/>
                    </a:cubicBezTo>
                    <a:cubicBezTo>
                      <a:pt x="3408727" y="3247211"/>
                      <a:pt x="3408727" y="3247211"/>
                      <a:pt x="3911695" y="3803753"/>
                    </a:cubicBezTo>
                    <a:cubicBezTo>
                      <a:pt x="3980147" y="3756134"/>
                      <a:pt x="4066455" y="3726373"/>
                      <a:pt x="4158715" y="3726373"/>
                    </a:cubicBezTo>
                    <a:cubicBezTo>
                      <a:pt x="4387878" y="3726373"/>
                      <a:pt x="4578351" y="3913871"/>
                      <a:pt x="4578351" y="4146011"/>
                    </a:cubicBezTo>
                    <a:cubicBezTo>
                      <a:pt x="4578351" y="4375176"/>
                      <a:pt x="4387878" y="4565650"/>
                      <a:pt x="4158715" y="4565650"/>
                    </a:cubicBezTo>
                    <a:cubicBezTo>
                      <a:pt x="3926576" y="4565650"/>
                      <a:pt x="3739079" y="4375176"/>
                      <a:pt x="3739079" y="4146011"/>
                    </a:cubicBezTo>
                    <a:cubicBezTo>
                      <a:pt x="3739079" y="4053750"/>
                      <a:pt x="3768841" y="3967442"/>
                      <a:pt x="3819435" y="3898990"/>
                    </a:cubicBezTo>
                    <a:cubicBezTo>
                      <a:pt x="3819435" y="3898990"/>
                      <a:pt x="3819435" y="3898990"/>
                      <a:pt x="3316467" y="3339472"/>
                    </a:cubicBezTo>
                    <a:cubicBezTo>
                      <a:pt x="3316467" y="3339472"/>
                      <a:pt x="3316467" y="3339472"/>
                      <a:pt x="3325395" y="3544827"/>
                    </a:cubicBezTo>
                    <a:cubicBezTo>
                      <a:pt x="3328371" y="3580541"/>
                      <a:pt x="3298610" y="3610302"/>
                      <a:pt x="3262896" y="3613279"/>
                    </a:cubicBezTo>
                    <a:cubicBezTo>
                      <a:pt x="3227183" y="3613279"/>
                      <a:pt x="3197421" y="3586493"/>
                      <a:pt x="3194445" y="3550779"/>
                    </a:cubicBezTo>
                    <a:cubicBezTo>
                      <a:pt x="3194445" y="3550779"/>
                      <a:pt x="3194445" y="3550779"/>
                      <a:pt x="3176588" y="3160902"/>
                    </a:cubicBezTo>
                    <a:cubicBezTo>
                      <a:pt x="3176588" y="3160902"/>
                      <a:pt x="3176588" y="3160902"/>
                      <a:pt x="3176588" y="3157926"/>
                    </a:cubicBezTo>
                    <a:cubicBezTo>
                      <a:pt x="3176588" y="3157926"/>
                      <a:pt x="3176588" y="3154950"/>
                      <a:pt x="3176588" y="3151973"/>
                    </a:cubicBezTo>
                    <a:cubicBezTo>
                      <a:pt x="3176588" y="3151973"/>
                      <a:pt x="3176588" y="3151973"/>
                      <a:pt x="3176588" y="3148997"/>
                    </a:cubicBezTo>
                    <a:cubicBezTo>
                      <a:pt x="3176588" y="3148997"/>
                      <a:pt x="3176588" y="3146021"/>
                      <a:pt x="3179564" y="3143045"/>
                    </a:cubicBezTo>
                    <a:cubicBezTo>
                      <a:pt x="3179564" y="3143045"/>
                      <a:pt x="3179564" y="3143045"/>
                      <a:pt x="3179564" y="3140069"/>
                    </a:cubicBezTo>
                    <a:cubicBezTo>
                      <a:pt x="3179564" y="3137093"/>
                      <a:pt x="3179564" y="3137093"/>
                      <a:pt x="3182541" y="3134117"/>
                    </a:cubicBezTo>
                    <a:cubicBezTo>
                      <a:pt x="3182541" y="3131140"/>
                      <a:pt x="3182541" y="3128164"/>
                      <a:pt x="3185517" y="3128164"/>
                    </a:cubicBezTo>
                    <a:cubicBezTo>
                      <a:pt x="3185517" y="3125188"/>
                      <a:pt x="3185517" y="3125188"/>
                      <a:pt x="3188493" y="3122212"/>
                    </a:cubicBezTo>
                    <a:cubicBezTo>
                      <a:pt x="3188493" y="3122212"/>
                      <a:pt x="3188493" y="3122212"/>
                      <a:pt x="3188493" y="3119236"/>
                    </a:cubicBezTo>
                    <a:cubicBezTo>
                      <a:pt x="3191469" y="3119236"/>
                      <a:pt x="3191469" y="3119236"/>
                      <a:pt x="3191469" y="3116260"/>
                    </a:cubicBezTo>
                    <a:cubicBezTo>
                      <a:pt x="3194445" y="3113283"/>
                      <a:pt x="3197421" y="3110307"/>
                      <a:pt x="3203374" y="3107331"/>
                    </a:cubicBezTo>
                    <a:cubicBezTo>
                      <a:pt x="3203374" y="3104355"/>
                      <a:pt x="3206350" y="3104355"/>
                      <a:pt x="3206350" y="3104355"/>
                    </a:cubicBezTo>
                    <a:cubicBezTo>
                      <a:pt x="3206350" y="3104355"/>
                      <a:pt x="3209326" y="3104355"/>
                      <a:pt x="3209326" y="3101379"/>
                    </a:cubicBezTo>
                    <a:cubicBezTo>
                      <a:pt x="3212302" y="3101379"/>
                      <a:pt x="3215278" y="3098403"/>
                      <a:pt x="3221230" y="3098403"/>
                    </a:cubicBezTo>
                    <a:cubicBezTo>
                      <a:pt x="3221230" y="3095426"/>
                      <a:pt x="3224207" y="3095426"/>
                      <a:pt x="3227183" y="3095426"/>
                    </a:cubicBezTo>
                    <a:cubicBezTo>
                      <a:pt x="3227183" y="3095426"/>
                      <a:pt x="3227183" y="3095426"/>
                      <a:pt x="3230159" y="3095426"/>
                    </a:cubicBezTo>
                    <a:cubicBezTo>
                      <a:pt x="3233135" y="3095426"/>
                      <a:pt x="3233135" y="3095426"/>
                      <a:pt x="3233135" y="3095426"/>
                    </a:cubicBezTo>
                    <a:cubicBezTo>
                      <a:pt x="3236111" y="3095426"/>
                      <a:pt x="3236111" y="3095426"/>
                      <a:pt x="3239087" y="3092450"/>
                    </a:cubicBezTo>
                    <a:close/>
                    <a:moveTo>
                      <a:pt x="1315455" y="3092450"/>
                    </a:moveTo>
                    <a:cubicBezTo>
                      <a:pt x="1318431" y="3092450"/>
                      <a:pt x="1321407" y="3092450"/>
                      <a:pt x="1324383" y="3092450"/>
                    </a:cubicBezTo>
                    <a:cubicBezTo>
                      <a:pt x="1330336" y="3092450"/>
                      <a:pt x="1336288" y="3092450"/>
                      <a:pt x="1339264" y="3092450"/>
                    </a:cubicBezTo>
                    <a:cubicBezTo>
                      <a:pt x="1342240" y="3095426"/>
                      <a:pt x="1342240" y="3095426"/>
                      <a:pt x="1345216" y="3095426"/>
                    </a:cubicBezTo>
                    <a:cubicBezTo>
                      <a:pt x="1345216" y="3095426"/>
                      <a:pt x="1345216" y="3095426"/>
                      <a:pt x="1348193" y="3095426"/>
                    </a:cubicBezTo>
                    <a:cubicBezTo>
                      <a:pt x="1348193" y="3095426"/>
                      <a:pt x="1348193" y="3095426"/>
                      <a:pt x="1351169" y="3095426"/>
                    </a:cubicBezTo>
                    <a:cubicBezTo>
                      <a:pt x="1354145" y="3095426"/>
                      <a:pt x="1357121" y="3095426"/>
                      <a:pt x="1357121" y="3098403"/>
                    </a:cubicBezTo>
                    <a:cubicBezTo>
                      <a:pt x="1363073" y="3098403"/>
                      <a:pt x="1366049" y="3101379"/>
                      <a:pt x="1369026" y="3101379"/>
                    </a:cubicBezTo>
                    <a:cubicBezTo>
                      <a:pt x="1372002" y="3104355"/>
                      <a:pt x="1372002" y="3104355"/>
                      <a:pt x="1372002" y="3104355"/>
                    </a:cubicBezTo>
                    <a:cubicBezTo>
                      <a:pt x="1372002" y="3104355"/>
                      <a:pt x="1374978" y="3104355"/>
                      <a:pt x="1374978" y="3107331"/>
                    </a:cubicBezTo>
                    <a:cubicBezTo>
                      <a:pt x="1380930" y="3110307"/>
                      <a:pt x="1383906" y="3113283"/>
                      <a:pt x="1386882" y="3116260"/>
                    </a:cubicBezTo>
                    <a:cubicBezTo>
                      <a:pt x="1386882" y="3119236"/>
                      <a:pt x="1389859" y="3119236"/>
                      <a:pt x="1389859" y="3119236"/>
                    </a:cubicBezTo>
                    <a:cubicBezTo>
                      <a:pt x="1389859" y="3122212"/>
                      <a:pt x="1389859" y="3122212"/>
                      <a:pt x="1389859" y="3122212"/>
                    </a:cubicBezTo>
                    <a:cubicBezTo>
                      <a:pt x="1392835" y="3125188"/>
                      <a:pt x="1392835" y="3125188"/>
                      <a:pt x="1392835" y="3128164"/>
                    </a:cubicBezTo>
                    <a:cubicBezTo>
                      <a:pt x="1395811" y="3128164"/>
                      <a:pt x="1395811" y="3131140"/>
                      <a:pt x="1395811" y="3134117"/>
                    </a:cubicBezTo>
                    <a:cubicBezTo>
                      <a:pt x="1398787" y="3137093"/>
                      <a:pt x="1398787" y="3137093"/>
                      <a:pt x="1398787" y="3140069"/>
                    </a:cubicBezTo>
                    <a:cubicBezTo>
                      <a:pt x="1398787" y="3143045"/>
                      <a:pt x="1398787" y="3143045"/>
                      <a:pt x="1398787" y="3143045"/>
                    </a:cubicBezTo>
                    <a:cubicBezTo>
                      <a:pt x="1401763" y="3146021"/>
                      <a:pt x="1401763" y="3148997"/>
                      <a:pt x="1401763" y="3148997"/>
                    </a:cubicBezTo>
                    <a:cubicBezTo>
                      <a:pt x="1401763" y="3151973"/>
                      <a:pt x="1401763" y="3151973"/>
                      <a:pt x="1401763" y="3151973"/>
                    </a:cubicBezTo>
                    <a:cubicBezTo>
                      <a:pt x="1401763" y="3154950"/>
                      <a:pt x="1401763" y="3157926"/>
                      <a:pt x="1401763" y="3157926"/>
                    </a:cubicBezTo>
                    <a:cubicBezTo>
                      <a:pt x="1401763" y="3157926"/>
                      <a:pt x="1401763" y="3157926"/>
                      <a:pt x="1401763" y="3160902"/>
                    </a:cubicBezTo>
                    <a:cubicBezTo>
                      <a:pt x="1401763" y="3160902"/>
                      <a:pt x="1401763" y="3160902"/>
                      <a:pt x="1383906" y="3550779"/>
                    </a:cubicBezTo>
                    <a:cubicBezTo>
                      <a:pt x="1380930" y="3586493"/>
                      <a:pt x="1351169" y="3613279"/>
                      <a:pt x="1315455" y="3613279"/>
                    </a:cubicBezTo>
                    <a:cubicBezTo>
                      <a:pt x="1279741" y="3610302"/>
                      <a:pt x="1249980" y="3580541"/>
                      <a:pt x="1252956" y="3544827"/>
                    </a:cubicBezTo>
                    <a:cubicBezTo>
                      <a:pt x="1252956" y="3544827"/>
                      <a:pt x="1252956" y="3544827"/>
                      <a:pt x="1261885" y="3339472"/>
                    </a:cubicBezTo>
                    <a:cubicBezTo>
                      <a:pt x="1261885" y="3339472"/>
                      <a:pt x="1261885" y="3339472"/>
                      <a:pt x="758916" y="3898990"/>
                    </a:cubicBezTo>
                    <a:cubicBezTo>
                      <a:pt x="809511" y="3967442"/>
                      <a:pt x="839272" y="4053750"/>
                      <a:pt x="839272" y="4146011"/>
                    </a:cubicBezTo>
                    <a:cubicBezTo>
                      <a:pt x="839272" y="4375176"/>
                      <a:pt x="651775" y="4565650"/>
                      <a:pt x="419636" y="4565650"/>
                    </a:cubicBezTo>
                    <a:cubicBezTo>
                      <a:pt x="190473" y="4565650"/>
                      <a:pt x="0" y="4375176"/>
                      <a:pt x="0" y="4146011"/>
                    </a:cubicBezTo>
                    <a:cubicBezTo>
                      <a:pt x="0" y="3913871"/>
                      <a:pt x="190473" y="3726373"/>
                      <a:pt x="419636" y="3726373"/>
                    </a:cubicBezTo>
                    <a:cubicBezTo>
                      <a:pt x="511897" y="3726373"/>
                      <a:pt x="598205" y="3756134"/>
                      <a:pt x="666656" y="3803753"/>
                    </a:cubicBezTo>
                    <a:cubicBezTo>
                      <a:pt x="666656" y="3803753"/>
                      <a:pt x="666656" y="3803753"/>
                      <a:pt x="1169624" y="3247211"/>
                    </a:cubicBezTo>
                    <a:cubicBezTo>
                      <a:pt x="1169624" y="3247211"/>
                      <a:pt x="1169624" y="3247211"/>
                      <a:pt x="949390" y="3276972"/>
                    </a:cubicBezTo>
                    <a:cubicBezTo>
                      <a:pt x="913676" y="3282925"/>
                      <a:pt x="880938" y="3256139"/>
                      <a:pt x="874986" y="3220425"/>
                    </a:cubicBezTo>
                    <a:cubicBezTo>
                      <a:pt x="872010" y="3184711"/>
                      <a:pt x="895819" y="3151973"/>
                      <a:pt x="931533" y="3148997"/>
                    </a:cubicBezTo>
                    <a:cubicBezTo>
                      <a:pt x="931533" y="3148997"/>
                      <a:pt x="931533" y="3148997"/>
                      <a:pt x="1315455" y="3092450"/>
                    </a:cubicBezTo>
                    <a:close/>
                    <a:moveTo>
                      <a:pt x="2304257" y="1339849"/>
                    </a:moveTo>
                    <a:cubicBezTo>
                      <a:pt x="1775137" y="1339849"/>
                      <a:pt x="1346200" y="1767364"/>
                      <a:pt x="1346200" y="2294731"/>
                    </a:cubicBezTo>
                    <a:cubicBezTo>
                      <a:pt x="1346200" y="2822098"/>
                      <a:pt x="1775137" y="3249613"/>
                      <a:pt x="2304257" y="3249613"/>
                    </a:cubicBezTo>
                    <a:cubicBezTo>
                      <a:pt x="2833377" y="3249613"/>
                      <a:pt x="3262314" y="2822098"/>
                      <a:pt x="3262314" y="2294731"/>
                    </a:cubicBezTo>
                    <a:cubicBezTo>
                      <a:pt x="3262314" y="1767364"/>
                      <a:pt x="2833377" y="1339849"/>
                      <a:pt x="2304257" y="1339849"/>
                    </a:cubicBezTo>
                    <a:close/>
                    <a:moveTo>
                      <a:pt x="2305050" y="1220787"/>
                    </a:moveTo>
                    <a:cubicBezTo>
                      <a:pt x="2897734" y="1220787"/>
                      <a:pt x="3378200" y="1702319"/>
                      <a:pt x="3378200" y="2296319"/>
                    </a:cubicBezTo>
                    <a:cubicBezTo>
                      <a:pt x="3378200" y="2890319"/>
                      <a:pt x="2897734" y="3371851"/>
                      <a:pt x="2305050" y="3371851"/>
                    </a:cubicBezTo>
                    <a:cubicBezTo>
                      <a:pt x="1712366" y="3371851"/>
                      <a:pt x="1231900" y="2890319"/>
                      <a:pt x="1231900" y="2296319"/>
                    </a:cubicBezTo>
                    <a:cubicBezTo>
                      <a:pt x="1231900" y="1702319"/>
                      <a:pt x="1712366" y="1220787"/>
                      <a:pt x="2305050" y="1220787"/>
                    </a:cubicBezTo>
                    <a:close/>
                    <a:moveTo>
                      <a:pt x="4152900" y="128588"/>
                    </a:moveTo>
                    <a:cubicBezTo>
                      <a:pt x="3991578" y="128588"/>
                      <a:pt x="3860800" y="259011"/>
                      <a:pt x="3860800" y="419895"/>
                    </a:cubicBezTo>
                    <a:cubicBezTo>
                      <a:pt x="3860800" y="580779"/>
                      <a:pt x="3991578" y="711202"/>
                      <a:pt x="4152900" y="711202"/>
                    </a:cubicBezTo>
                    <a:cubicBezTo>
                      <a:pt x="4314222" y="711202"/>
                      <a:pt x="4445000" y="580779"/>
                      <a:pt x="4445000" y="419895"/>
                    </a:cubicBezTo>
                    <a:cubicBezTo>
                      <a:pt x="4445000" y="259011"/>
                      <a:pt x="4314222" y="128588"/>
                      <a:pt x="4152900" y="128588"/>
                    </a:cubicBezTo>
                    <a:close/>
                    <a:moveTo>
                      <a:pt x="413545" y="128588"/>
                    </a:moveTo>
                    <a:cubicBezTo>
                      <a:pt x="249154" y="128588"/>
                      <a:pt x="115888" y="259011"/>
                      <a:pt x="115888" y="419895"/>
                    </a:cubicBezTo>
                    <a:cubicBezTo>
                      <a:pt x="115888" y="580779"/>
                      <a:pt x="249154" y="711202"/>
                      <a:pt x="413545" y="711202"/>
                    </a:cubicBezTo>
                    <a:cubicBezTo>
                      <a:pt x="577936" y="711202"/>
                      <a:pt x="711202" y="580779"/>
                      <a:pt x="711202" y="419895"/>
                    </a:cubicBezTo>
                    <a:cubicBezTo>
                      <a:pt x="711202" y="259011"/>
                      <a:pt x="577936" y="128588"/>
                      <a:pt x="413545" y="128588"/>
                    </a:cubicBezTo>
                    <a:close/>
                    <a:moveTo>
                      <a:pt x="4158715" y="0"/>
                    </a:moveTo>
                    <a:cubicBezTo>
                      <a:pt x="4387878" y="0"/>
                      <a:pt x="4578351" y="187498"/>
                      <a:pt x="4578351" y="419639"/>
                    </a:cubicBezTo>
                    <a:cubicBezTo>
                      <a:pt x="4578351" y="651779"/>
                      <a:pt x="4387878" y="839278"/>
                      <a:pt x="4158715" y="839278"/>
                    </a:cubicBezTo>
                    <a:cubicBezTo>
                      <a:pt x="4066455" y="839278"/>
                      <a:pt x="3980147" y="809516"/>
                      <a:pt x="3911695" y="758921"/>
                    </a:cubicBezTo>
                    <a:cubicBezTo>
                      <a:pt x="3911695" y="758921"/>
                      <a:pt x="3911695" y="758921"/>
                      <a:pt x="3408727" y="1318440"/>
                    </a:cubicBezTo>
                    <a:cubicBezTo>
                      <a:pt x="3408727" y="1318440"/>
                      <a:pt x="3408727" y="1318440"/>
                      <a:pt x="3628962" y="1285702"/>
                    </a:cubicBezTo>
                    <a:cubicBezTo>
                      <a:pt x="3664676" y="1282726"/>
                      <a:pt x="3697413" y="1306535"/>
                      <a:pt x="3703365" y="1342249"/>
                    </a:cubicBezTo>
                    <a:cubicBezTo>
                      <a:pt x="3706342" y="1377963"/>
                      <a:pt x="3682532" y="1410701"/>
                      <a:pt x="3646819" y="1416653"/>
                    </a:cubicBezTo>
                    <a:cubicBezTo>
                      <a:pt x="3646819" y="1416653"/>
                      <a:pt x="3646819" y="1416653"/>
                      <a:pt x="3262896" y="1470224"/>
                    </a:cubicBezTo>
                    <a:cubicBezTo>
                      <a:pt x="3259920" y="1473200"/>
                      <a:pt x="3256944" y="1473200"/>
                      <a:pt x="3253968" y="1473200"/>
                    </a:cubicBezTo>
                    <a:cubicBezTo>
                      <a:pt x="3248016" y="1473200"/>
                      <a:pt x="3242063" y="1470224"/>
                      <a:pt x="3239087" y="1470224"/>
                    </a:cubicBezTo>
                    <a:cubicBezTo>
                      <a:pt x="3236111" y="1470224"/>
                      <a:pt x="3236111" y="1470224"/>
                      <a:pt x="3233135" y="1470224"/>
                    </a:cubicBezTo>
                    <a:cubicBezTo>
                      <a:pt x="3233135" y="1470224"/>
                      <a:pt x="3233135" y="1470224"/>
                      <a:pt x="3230159" y="1470224"/>
                    </a:cubicBezTo>
                    <a:cubicBezTo>
                      <a:pt x="3230159" y="1470224"/>
                      <a:pt x="3227183" y="1470224"/>
                      <a:pt x="3227183" y="1467248"/>
                    </a:cubicBezTo>
                    <a:cubicBezTo>
                      <a:pt x="3224207" y="1467248"/>
                      <a:pt x="3221230" y="1467248"/>
                      <a:pt x="3221230" y="1467248"/>
                    </a:cubicBezTo>
                    <a:lnTo>
                      <a:pt x="3219232" y="1466249"/>
                    </a:lnTo>
                    <a:lnTo>
                      <a:pt x="3209326" y="1461296"/>
                    </a:lnTo>
                    <a:cubicBezTo>
                      <a:pt x="3209326" y="1461296"/>
                      <a:pt x="3209326" y="1461296"/>
                      <a:pt x="3206350" y="1461296"/>
                    </a:cubicBezTo>
                    <a:cubicBezTo>
                      <a:pt x="3206350" y="1458319"/>
                      <a:pt x="3203374" y="1458319"/>
                      <a:pt x="3203374" y="1458319"/>
                    </a:cubicBezTo>
                    <a:cubicBezTo>
                      <a:pt x="3197421" y="1455343"/>
                      <a:pt x="3194445" y="1452367"/>
                      <a:pt x="3191469" y="1446415"/>
                    </a:cubicBezTo>
                    <a:cubicBezTo>
                      <a:pt x="3191469" y="1446415"/>
                      <a:pt x="3191469" y="1446415"/>
                      <a:pt x="3188493" y="1443439"/>
                    </a:cubicBezTo>
                    <a:cubicBezTo>
                      <a:pt x="3185517" y="1440462"/>
                      <a:pt x="3185517" y="1440462"/>
                      <a:pt x="3185517" y="1437486"/>
                    </a:cubicBezTo>
                    <a:cubicBezTo>
                      <a:pt x="3182541" y="1434510"/>
                      <a:pt x="3182541" y="1434510"/>
                      <a:pt x="3182541" y="1431534"/>
                    </a:cubicBezTo>
                    <a:cubicBezTo>
                      <a:pt x="3179564" y="1428558"/>
                      <a:pt x="3179564" y="1425582"/>
                      <a:pt x="3179564" y="1422605"/>
                    </a:cubicBezTo>
                    <a:cubicBezTo>
                      <a:pt x="3176588" y="1419629"/>
                      <a:pt x="3176588" y="1416653"/>
                      <a:pt x="3176588" y="1413677"/>
                    </a:cubicBezTo>
                    <a:cubicBezTo>
                      <a:pt x="3176588" y="1410701"/>
                      <a:pt x="3176588" y="1407725"/>
                      <a:pt x="3176588" y="1404748"/>
                    </a:cubicBezTo>
                    <a:cubicBezTo>
                      <a:pt x="3176588" y="1404748"/>
                      <a:pt x="3176588" y="1404748"/>
                      <a:pt x="3176588" y="1401772"/>
                    </a:cubicBezTo>
                    <a:cubicBezTo>
                      <a:pt x="3176588" y="1401772"/>
                      <a:pt x="3176588" y="1401772"/>
                      <a:pt x="3194445" y="1014871"/>
                    </a:cubicBezTo>
                    <a:cubicBezTo>
                      <a:pt x="3197421" y="979157"/>
                      <a:pt x="3227183" y="949396"/>
                      <a:pt x="3262896" y="952372"/>
                    </a:cubicBezTo>
                    <a:cubicBezTo>
                      <a:pt x="3298610" y="955348"/>
                      <a:pt x="3328371" y="985110"/>
                      <a:pt x="3325395" y="1020824"/>
                    </a:cubicBezTo>
                    <a:cubicBezTo>
                      <a:pt x="3325395" y="1020824"/>
                      <a:pt x="3325395" y="1020824"/>
                      <a:pt x="3316467" y="1226179"/>
                    </a:cubicBezTo>
                    <a:cubicBezTo>
                      <a:pt x="3316467" y="1226179"/>
                      <a:pt x="3316467" y="1226179"/>
                      <a:pt x="3819435" y="666660"/>
                    </a:cubicBezTo>
                    <a:cubicBezTo>
                      <a:pt x="3768841" y="598209"/>
                      <a:pt x="3739079" y="511900"/>
                      <a:pt x="3739079" y="419639"/>
                    </a:cubicBezTo>
                    <a:cubicBezTo>
                      <a:pt x="3739079" y="187498"/>
                      <a:pt x="3926576" y="0"/>
                      <a:pt x="4158715" y="0"/>
                    </a:cubicBezTo>
                    <a:close/>
                    <a:moveTo>
                      <a:pt x="419636" y="0"/>
                    </a:moveTo>
                    <a:cubicBezTo>
                      <a:pt x="651775" y="0"/>
                      <a:pt x="839272" y="187498"/>
                      <a:pt x="839272" y="419639"/>
                    </a:cubicBezTo>
                    <a:cubicBezTo>
                      <a:pt x="839272" y="511900"/>
                      <a:pt x="809511" y="598209"/>
                      <a:pt x="758916" y="666660"/>
                    </a:cubicBezTo>
                    <a:cubicBezTo>
                      <a:pt x="758916" y="666660"/>
                      <a:pt x="758916" y="666660"/>
                      <a:pt x="1261885" y="1226179"/>
                    </a:cubicBezTo>
                    <a:cubicBezTo>
                      <a:pt x="1261885" y="1226179"/>
                      <a:pt x="1261885" y="1226179"/>
                      <a:pt x="1252956" y="1020824"/>
                    </a:cubicBezTo>
                    <a:cubicBezTo>
                      <a:pt x="1249980" y="985110"/>
                      <a:pt x="1279741" y="955348"/>
                      <a:pt x="1315455" y="952372"/>
                    </a:cubicBezTo>
                    <a:cubicBezTo>
                      <a:pt x="1351169" y="949396"/>
                      <a:pt x="1380930" y="979157"/>
                      <a:pt x="1383906" y="1014871"/>
                    </a:cubicBezTo>
                    <a:cubicBezTo>
                      <a:pt x="1383906" y="1014871"/>
                      <a:pt x="1383906" y="1014871"/>
                      <a:pt x="1401763" y="1401772"/>
                    </a:cubicBezTo>
                    <a:cubicBezTo>
                      <a:pt x="1401763" y="1401772"/>
                      <a:pt x="1401763" y="1401772"/>
                      <a:pt x="1401763" y="1404748"/>
                    </a:cubicBezTo>
                    <a:cubicBezTo>
                      <a:pt x="1401763" y="1407725"/>
                      <a:pt x="1401763" y="1410701"/>
                      <a:pt x="1401763" y="1413677"/>
                    </a:cubicBezTo>
                    <a:cubicBezTo>
                      <a:pt x="1401763" y="1416653"/>
                      <a:pt x="1401763" y="1419629"/>
                      <a:pt x="1398787" y="1422605"/>
                    </a:cubicBezTo>
                    <a:cubicBezTo>
                      <a:pt x="1398787" y="1425582"/>
                      <a:pt x="1398787" y="1428558"/>
                      <a:pt x="1395811" y="1431534"/>
                    </a:cubicBezTo>
                    <a:cubicBezTo>
                      <a:pt x="1395811" y="1434510"/>
                      <a:pt x="1395811" y="1434510"/>
                      <a:pt x="1392835" y="1437486"/>
                    </a:cubicBezTo>
                    <a:cubicBezTo>
                      <a:pt x="1392835" y="1440462"/>
                      <a:pt x="1392835" y="1440462"/>
                      <a:pt x="1389859" y="1443439"/>
                    </a:cubicBezTo>
                    <a:cubicBezTo>
                      <a:pt x="1389859" y="1446415"/>
                      <a:pt x="1386882" y="1446415"/>
                      <a:pt x="1386882" y="1446415"/>
                    </a:cubicBezTo>
                    <a:cubicBezTo>
                      <a:pt x="1383906" y="1452367"/>
                      <a:pt x="1380930" y="1455343"/>
                      <a:pt x="1374978" y="1458319"/>
                    </a:cubicBezTo>
                    <a:cubicBezTo>
                      <a:pt x="1374978" y="1458319"/>
                      <a:pt x="1372002" y="1458319"/>
                      <a:pt x="1372002" y="1461296"/>
                    </a:cubicBezTo>
                    <a:cubicBezTo>
                      <a:pt x="1372002" y="1461296"/>
                      <a:pt x="1372002" y="1461296"/>
                      <a:pt x="1369026" y="1461296"/>
                    </a:cubicBezTo>
                    <a:cubicBezTo>
                      <a:pt x="1366049" y="1464272"/>
                      <a:pt x="1363073" y="1464272"/>
                      <a:pt x="1357121" y="1467248"/>
                    </a:cubicBezTo>
                    <a:cubicBezTo>
                      <a:pt x="1357121" y="1467248"/>
                      <a:pt x="1354145" y="1467248"/>
                      <a:pt x="1351169" y="1467248"/>
                    </a:cubicBezTo>
                    <a:cubicBezTo>
                      <a:pt x="1351169" y="1470224"/>
                      <a:pt x="1348193" y="1470224"/>
                      <a:pt x="1348193" y="1470224"/>
                    </a:cubicBezTo>
                    <a:cubicBezTo>
                      <a:pt x="1345216" y="1470224"/>
                      <a:pt x="1345216" y="1470224"/>
                      <a:pt x="1345216" y="1470224"/>
                    </a:cubicBezTo>
                    <a:cubicBezTo>
                      <a:pt x="1342240" y="1470224"/>
                      <a:pt x="1342240" y="1470224"/>
                      <a:pt x="1339264" y="1470224"/>
                    </a:cubicBezTo>
                    <a:cubicBezTo>
                      <a:pt x="1336288" y="1470224"/>
                      <a:pt x="1330336" y="1473200"/>
                      <a:pt x="1324383" y="1473200"/>
                    </a:cubicBezTo>
                    <a:cubicBezTo>
                      <a:pt x="1321407" y="1473200"/>
                      <a:pt x="1318431" y="1473200"/>
                      <a:pt x="1315455" y="1470224"/>
                    </a:cubicBezTo>
                    <a:cubicBezTo>
                      <a:pt x="1315455" y="1470224"/>
                      <a:pt x="1315455" y="1470224"/>
                      <a:pt x="931533" y="1416653"/>
                    </a:cubicBezTo>
                    <a:cubicBezTo>
                      <a:pt x="895819" y="1410701"/>
                      <a:pt x="872010" y="1377963"/>
                      <a:pt x="874986" y="1342249"/>
                    </a:cubicBezTo>
                    <a:cubicBezTo>
                      <a:pt x="880938" y="1306535"/>
                      <a:pt x="913676" y="1282726"/>
                      <a:pt x="949390" y="1285702"/>
                    </a:cubicBezTo>
                    <a:cubicBezTo>
                      <a:pt x="949390" y="1285702"/>
                      <a:pt x="949390" y="1285702"/>
                      <a:pt x="1169624" y="1318440"/>
                    </a:cubicBezTo>
                    <a:cubicBezTo>
                      <a:pt x="1169624" y="1318440"/>
                      <a:pt x="1169624" y="1318440"/>
                      <a:pt x="666656" y="758921"/>
                    </a:cubicBezTo>
                    <a:cubicBezTo>
                      <a:pt x="598205" y="809516"/>
                      <a:pt x="511897" y="839278"/>
                      <a:pt x="419636" y="839278"/>
                    </a:cubicBezTo>
                    <a:cubicBezTo>
                      <a:pt x="190473" y="839278"/>
                      <a:pt x="0" y="651779"/>
                      <a:pt x="0" y="419639"/>
                    </a:cubicBezTo>
                    <a:cubicBezTo>
                      <a:pt x="0" y="187498"/>
                      <a:pt x="190473" y="0"/>
                      <a:pt x="419636"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21" name="Google Shape;321;g13003a48218_1_0"/>
              <p:cNvSpPr/>
              <p:nvPr/>
            </p:nvSpPr>
            <p:spPr>
              <a:xfrm>
                <a:off x="4030663" y="1377950"/>
                <a:ext cx="4113213" cy="4095750"/>
              </a:xfrm>
              <a:custGeom>
                <a:avLst/>
                <a:gdLst/>
                <a:ahLst/>
                <a:cxnLst/>
                <a:rect l="l" t="t" r="r" b="b"/>
                <a:pathLst>
                  <a:path w="4113212" h="4095750" extrusionOk="0">
                    <a:moveTo>
                      <a:pt x="3929062" y="3721100"/>
                    </a:moveTo>
                    <a:cubicBezTo>
                      <a:pt x="4030765" y="3721100"/>
                      <a:pt x="4113212" y="3804968"/>
                      <a:pt x="4113212" y="3908425"/>
                    </a:cubicBezTo>
                    <a:cubicBezTo>
                      <a:pt x="4113212" y="4011882"/>
                      <a:pt x="4030765" y="4095750"/>
                      <a:pt x="3929062" y="4095750"/>
                    </a:cubicBezTo>
                    <a:cubicBezTo>
                      <a:pt x="3827359" y="4095750"/>
                      <a:pt x="3744912" y="4011882"/>
                      <a:pt x="3744912" y="3908425"/>
                    </a:cubicBezTo>
                    <a:cubicBezTo>
                      <a:pt x="3744912" y="3804968"/>
                      <a:pt x="3827359" y="3721100"/>
                      <a:pt x="3929062" y="3721100"/>
                    </a:cubicBezTo>
                    <a:close/>
                    <a:moveTo>
                      <a:pt x="190500" y="3721100"/>
                    </a:moveTo>
                    <a:cubicBezTo>
                      <a:pt x="295710" y="3721100"/>
                      <a:pt x="381000" y="3804968"/>
                      <a:pt x="381000" y="3908425"/>
                    </a:cubicBezTo>
                    <a:cubicBezTo>
                      <a:pt x="381000" y="4011882"/>
                      <a:pt x="295710" y="4095750"/>
                      <a:pt x="190500" y="4095750"/>
                    </a:cubicBezTo>
                    <a:cubicBezTo>
                      <a:pt x="85290" y="4095750"/>
                      <a:pt x="0" y="4011882"/>
                      <a:pt x="0" y="3908425"/>
                    </a:cubicBezTo>
                    <a:cubicBezTo>
                      <a:pt x="0" y="3804968"/>
                      <a:pt x="85290" y="3721100"/>
                      <a:pt x="190500" y="3721100"/>
                    </a:cubicBezTo>
                    <a:close/>
                    <a:moveTo>
                      <a:pt x="2080419" y="1211263"/>
                    </a:moveTo>
                    <a:cubicBezTo>
                      <a:pt x="2550797" y="1211263"/>
                      <a:pt x="2932113" y="1591158"/>
                      <a:pt x="2932113" y="2059782"/>
                    </a:cubicBezTo>
                    <a:cubicBezTo>
                      <a:pt x="2932113" y="2528406"/>
                      <a:pt x="2550797" y="2908301"/>
                      <a:pt x="2080419" y="2908301"/>
                    </a:cubicBezTo>
                    <a:cubicBezTo>
                      <a:pt x="1610041" y="2908301"/>
                      <a:pt x="1228725" y="2528406"/>
                      <a:pt x="1228725" y="2059782"/>
                    </a:cubicBezTo>
                    <a:cubicBezTo>
                      <a:pt x="1228725" y="1591158"/>
                      <a:pt x="1610041" y="1211263"/>
                      <a:pt x="2080419" y="1211263"/>
                    </a:cubicBezTo>
                    <a:close/>
                    <a:moveTo>
                      <a:pt x="3929062" y="0"/>
                    </a:moveTo>
                    <a:cubicBezTo>
                      <a:pt x="4030765" y="0"/>
                      <a:pt x="4113212" y="82802"/>
                      <a:pt x="4113212" y="184944"/>
                    </a:cubicBezTo>
                    <a:cubicBezTo>
                      <a:pt x="4113212" y="287086"/>
                      <a:pt x="4030765" y="369888"/>
                      <a:pt x="3929062" y="369888"/>
                    </a:cubicBezTo>
                    <a:cubicBezTo>
                      <a:pt x="3827359" y="369888"/>
                      <a:pt x="3744912" y="287086"/>
                      <a:pt x="3744912" y="184944"/>
                    </a:cubicBezTo>
                    <a:cubicBezTo>
                      <a:pt x="3744912" y="82802"/>
                      <a:pt x="3827359" y="0"/>
                      <a:pt x="3929062" y="0"/>
                    </a:cubicBezTo>
                    <a:close/>
                    <a:moveTo>
                      <a:pt x="190500" y="0"/>
                    </a:moveTo>
                    <a:cubicBezTo>
                      <a:pt x="295710" y="0"/>
                      <a:pt x="381000" y="82802"/>
                      <a:pt x="381000" y="184944"/>
                    </a:cubicBezTo>
                    <a:cubicBezTo>
                      <a:pt x="381000" y="287086"/>
                      <a:pt x="295710" y="369888"/>
                      <a:pt x="190500" y="369888"/>
                    </a:cubicBezTo>
                    <a:cubicBezTo>
                      <a:pt x="85290" y="369888"/>
                      <a:pt x="0" y="287086"/>
                      <a:pt x="0" y="184944"/>
                    </a:cubicBezTo>
                    <a:cubicBezTo>
                      <a:pt x="0" y="82802"/>
                      <a:pt x="85290" y="0"/>
                      <a:pt x="190500"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grpSp>
        <p:nvGrpSpPr>
          <p:cNvPr id="322" name="Google Shape;322;g13003a48218_1_0"/>
          <p:cNvGrpSpPr/>
          <p:nvPr/>
        </p:nvGrpSpPr>
        <p:grpSpPr>
          <a:xfrm>
            <a:off x="853219" y="4461834"/>
            <a:ext cx="901211" cy="751382"/>
            <a:chOff x="5217413" y="2606040"/>
            <a:chExt cx="1757172" cy="1645920"/>
          </a:xfrm>
        </p:grpSpPr>
        <p:sp>
          <p:nvSpPr>
            <p:cNvPr id="323" name="Google Shape;323;g13003a48218_1_0"/>
            <p:cNvSpPr/>
            <p:nvPr/>
          </p:nvSpPr>
          <p:spPr>
            <a:xfrm>
              <a:off x="5273801" y="2606040"/>
              <a:ext cx="1644396" cy="16459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324" name="Google Shape;324;g13003a48218_1_0"/>
            <p:cNvGrpSpPr/>
            <p:nvPr/>
          </p:nvGrpSpPr>
          <p:grpSpPr>
            <a:xfrm>
              <a:off x="5217413" y="2882646"/>
              <a:ext cx="1757172" cy="1096518"/>
              <a:chOff x="5217413" y="2882646"/>
              <a:chExt cx="1757172" cy="1096518"/>
            </a:xfrm>
          </p:grpSpPr>
          <p:sp>
            <p:nvSpPr>
              <p:cNvPr id="325" name="Google Shape;325;g13003a48218_1_0"/>
              <p:cNvSpPr/>
              <p:nvPr/>
            </p:nvSpPr>
            <p:spPr>
              <a:xfrm>
                <a:off x="5534405" y="2882646"/>
                <a:ext cx="1123188" cy="1096518"/>
              </a:xfrm>
              <a:custGeom>
                <a:avLst/>
                <a:gdLst/>
                <a:ahLst/>
                <a:cxnLst/>
                <a:rect l="l" t="t" r="r" b="b"/>
                <a:pathLst>
                  <a:path w="1574" h="1535" extrusionOk="0">
                    <a:moveTo>
                      <a:pt x="745" y="328"/>
                    </a:moveTo>
                    <a:cubicBezTo>
                      <a:pt x="649" y="328"/>
                      <a:pt x="649" y="328"/>
                      <a:pt x="649" y="328"/>
                    </a:cubicBezTo>
                    <a:cubicBezTo>
                      <a:pt x="604" y="373"/>
                      <a:pt x="553" y="432"/>
                      <a:pt x="538" y="447"/>
                    </a:cubicBezTo>
                    <a:cubicBezTo>
                      <a:pt x="531" y="454"/>
                      <a:pt x="525" y="457"/>
                      <a:pt x="521" y="457"/>
                    </a:cubicBezTo>
                    <a:cubicBezTo>
                      <a:pt x="512" y="457"/>
                      <a:pt x="509" y="447"/>
                      <a:pt x="509" y="447"/>
                    </a:cubicBezTo>
                    <a:cubicBezTo>
                      <a:pt x="509" y="328"/>
                      <a:pt x="509" y="328"/>
                      <a:pt x="509" y="328"/>
                    </a:cubicBezTo>
                    <a:cubicBezTo>
                      <a:pt x="420" y="328"/>
                      <a:pt x="420" y="328"/>
                      <a:pt x="420" y="328"/>
                    </a:cubicBezTo>
                    <a:cubicBezTo>
                      <a:pt x="391" y="328"/>
                      <a:pt x="368" y="305"/>
                      <a:pt x="368" y="276"/>
                    </a:cubicBezTo>
                    <a:cubicBezTo>
                      <a:pt x="368" y="52"/>
                      <a:pt x="368" y="52"/>
                      <a:pt x="368" y="52"/>
                    </a:cubicBezTo>
                    <a:cubicBezTo>
                      <a:pt x="368" y="23"/>
                      <a:pt x="391" y="0"/>
                      <a:pt x="420" y="0"/>
                    </a:cubicBezTo>
                    <a:cubicBezTo>
                      <a:pt x="774" y="0"/>
                      <a:pt x="774" y="0"/>
                      <a:pt x="774" y="0"/>
                    </a:cubicBezTo>
                    <a:cubicBezTo>
                      <a:pt x="782" y="0"/>
                      <a:pt x="789" y="2"/>
                      <a:pt x="796" y="5"/>
                    </a:cubicBezTo>
                    <a:cubicBezTo>
                      <a:pt x="800" y="7"/>
                      <a:pt x="805" y="10"/>
                      <a:pt x="809" y="13"/>
                    </a:cubicBezTo>
                    <a:cubicBezTo>
                      <a:pt x="806" y="14"/>
                      <a:pt x="803" y="15"/>
                      <a:pt x="801" y="16"/>
                    </a:cubicBezTo>
                    <a:cubicBezTo>
                      <a:pt x="773" y="29"/>
                      <a:pt x="753" y="53"/>
                      <a:pt x="747" y="83"/>
                    </a:cubicBezTo>
                    <a:cubicBezTo>
                      <a:pt x="437" y="83"/>
                      <a:pt x="437" y="83"/>
                      <a:pt x="437" y="83"/>
                    </a:cubicBezTo>
                    <a:cubicBezTo>
                      <a:pt x="437" y="113"/>
                      <a:pt x="437" y="113"/>
                      <a:pt x="437" y="113"/>
                    </a:cubicBezTo>
                    <a:cubicBezTo>
                      <a:pt x="638" y="113"/>
                      <a:pt x="715" y="113"/>
                      <a:pt x="745" y="113"/>
                    </a:cubicBezTo>
                    <a:cubicBezTo>
                      <a:pt x="745" y="146"/>
                      <a:pt x="745" y="146"/>
                      <a:pt x="745" y="146"/>
                    </a:cubicBezTo>
                    <a:cubicBezTo>
                      <a:pt x="437" y="146"/>
                      <a:pt x="437" y="146"/>
                      <a:pt x="437" y="146"/>
                    </a:cubicBezTo>
                    <a:cubicBezTo>
                      <a:pt x="437" y="176"/>
                      <a:pt x="437" y="176"/>
                      <a:pt x="437" y="176"/>
                    </a:cubicBezTo>
                    <a:cubicBezTo>
                      <a:pt x="638" y="176"/>
                      <a:pt x="715" y="176"/>
                      <a:pt x="745" y="176"/>
                    </a:cubicBezTo>
                    <a:cubicBezTo>
                      <a:pt x="745" y="208"/>
                      <a:pt x="745" y="208"/>
                      <a:pt x="745" y="208"/>
                    </a:cubicBezTo>
                    <a:cubicBezTo>
                      <a:pt x="437" y="208"/>
                      <a:pt x="437" y="208"/>
                      <a:pt x="437" y="208"/>
                    </a:cubicBezTo>
                    <a:cubicBezTo>
                      <a:pt x="437" y="239"/>
                      <a:pt x="437" y="239"/>
                      <a:pt x="437" y="239"/>
                    </a:cubicBezTo>
                    <a:cubicBezTo>
                      <a:pt x="638" y="239"/>
                      <a:pt x="715" y="239"/>
                      <a:pt x="745" y="239"/>
                    </a:cubicBezTo>
                    <a:lnTo>
                      <a:pt x="745" y="328"/>
                    </a:lnTo>
                    <a:close/>
                    <a:moveTo>
                      <a:pt x="1530" y="1409"/>
                    </a:moveTo>
                    <a:cubicBezTo>
                      <a:pt x="1530" y="1443"/>
                      <a:pt x="1530" y="1443"/>
                      <a:pt x="1530" y="1443"/>
                    </a:cubicBezTo>
                    <a:cubicBezTo>
                      <a:pt x="1453" y="1485"/>
                      <a:pt x="1360" y="1490"/>
                      <a:pt x="1319" y="1491"/>
                    </a:cubicBezTo>
                    <a:cubicBezTo>
                      <a:pt x="1319" y="1321"/>
                      <a:pt x="1319" y="1321"/>
                      <a:pt x="1319" y="1321"/>
                    </a:cubicBezTo>
                    <a:cubicBezTo>
                      <a:pt x="1319" y="1314"/>
                      <a:pt x="1315" y="1307"/>
                      <a:pt x="1309" y="1303"/>
                    </a:cubicBezTo>
                    <a:cubicBezTo>
                      <a:pt x="1304" y="1300"/>
                      <a:pt x="1298" y="1299"/>
                      <a:pt x="1292" y="1300"/>
                    </a:cubicBezTo>
                    <a:cubicBezTo>
                      <a:pt x="1285" y="1301"/>
                      <a:pt x="1247" y="1304"/>
                      <a:pt x="1206" y="1305"/>
                    </a:cubicBezTo>
                    <a:cubicBezTo>
                      <a:pt x="1134" y="1305"/>
                      <a:pt x="1119" y="1296"/>
                      <a:pt x="1117" y="1295"/>
                    </a:cubicBezTo>
                    <a:cubicBezTo>
                      <a:pt x="1107" y="1280"/>
                      <a:pt x="1104" y="1196"/>
                      <a:pt x="1111" y="1110"/>
                    </a:cubicBezTo>
                    <a:cubicBezTo>
                      <a:pt x="1111" y="1103"/>
                      <a:pt x="1109" y="1097"/>
                      <a:pt x="1104" y="1092"/>
                    </a:cubicBezTo>
                    <a:cubicBezTo>
                      <a:pt x="1099" y="1088"/>
                      <a:pt x="1093" y="1085"/>
                      <a:pt x="1086" y="1086"/>
                    </a:cubicBezTo>
                    <a:cubicBezTo>
                      <a:pt x="1046" y="1091"/>
                      <a:pt x="1024" y="1079"/>
                      <a:pt x="1017" y="1071"/>
                    </a:cubicBezTo>
                    <a:cubicBezTo>
                      <a:pt x="1020" y="1064"/>
                      <a:pt x="1028" y="1050"/>
                      <a:pt x="1042" y="1035"/>
                    </a:cubicBezTo>
                    <a:cubicBezTo>
                      <a:pt x="1071" y="1007"/>
                      <a:pt x="1089" y="966"/>
                      <a:pt x="1094" y="954"/>
                    </a:cubicBezTo>
                    <a:cubicBezTo>
                      <a:pt x="1100" y="940"/>
                      <a:pt x="1101" y="916"/>
                      <a:pt x="1102" y="878"/>
                    </a:cubicBezTo>
                    <a:cubicBezTo>
                      <a:pt x="1102" y="864"/>
                      <a:pt x="1102" y="851"/>
                      <a:pt x="1103" y="841"/>
                    </a:cubicBezTo>
                    <a:cubicBezTo>
                      <a:pt x="1104" y="836"/>
                      <a:pt x="1105" y="829"/>
                      <a:pt x="1106" y="821"/>
                    </a:cubicBezTo>
                    <a:cubicBezTo>
                      <a:pt x="1093" y="806"/>
                      <a:pt x="1081" y="790"/>
                      <a:pt x="1070" y="774"/>
                    </a:cubicBezTo>
                    <a:cubicBezTo>
                      <a:pt x="1066" y="794"/>
                      <a:pt x="1061" y="820"/>
                      <a:pt x="1059" y="838"/>
                    </a:cubicBezTo>
                    <a:cubicBezTo>
                      <a:pt x="1058" y="848"/>
                      <a:pt x="1058" y="862"/>
                      <a:pt x="1058" y="877"/>
                    </a:cubicBezTo>
                    <a:cubicBezTo>
                      <a:pt x="1057" y="897"/>
                      <a:pt x="1056" y="930"/>
                      <a:pt x="1053" y="938"/>
                    </a:cubicBezTo>
                    <a:cubicBezTo>
                      <a:pt x="1045" y="958"/>
                      <a:pt x="1029" y="986"/>
                      <a:pt x="1011" y="1004"/>
                    </a:cubicBezTo>
                    <a:cubicBezTo>
                      <a:pt x="993" y="1023"/>
                      <a:pt x="964" y="1061"/>
                      <a:pt x="975" y="1087"/>
                    </a:cubicBezTo>
                    <a:cubicBezTo>
                      <a:pt x="982" y="1103"/>
                      <a:pt x="1009" y="1130"/>
                      <a:pt x="1065" y="1131"/>
                    </a:cubicBezTo>
                    <a:cubicBezTo>
                      <a:pt x="1064" y="1149"/>
                      <a:pt x="1063" y="1173"/>
                      <a:pt x="1063" y="1199"/>
                    </a:cubicBezTo>
                    <a:cubicBezTo>
                      <a:pt x="1063" y="1290"/>
                      <a:pt x="1075" y="1314"/>
                      <a:pt x="1086" y="1326"/>
                    </a:cubicBezTo>
                    <a:cubicBezTo>
                      <a:pt x="1097" y="1337"/>
                      <a:pt x="1120" y="1349"/>
                      <a:pt x="1208" y="1349"/>
                    </a:cubicBezTo>
                    <a:cubicBezTo>
                      <a:pt x="1222" y="1349"/>
                      <a:pt x="1252" y="1348"/>
                      <a:pt x="1275" y="1346"/>
                    </a:cubicBezTo>
                    <a:cubicBezTo>
                      <a:pt x="1275" y="1512"/>
                      <a:pt x="1275" y="1512"/>
                      <a:pt x="1275" y="1512"/>
                    </a:cubicBezTo>
                    <a:cubicBezTo>
                      <a:pt x="1275" y="1524"/>
                      <a:pt x="1284" y="1533"/>
                      <a:pt x="1296" y="1534"/>
                    </a:cubicBezTo>
                    <a:cubicBezTo>
                      <a:pt x="1297" y="1534"/>
                      <a:pt x="1305" y="1535"/>
                      <a:pt x="1318" y="1535"/>
                    </a:cubicBezTo>
                    <a:cubicBezTo>
                      <a:pt x="1365" y="1535"/>
                      <a:pt x="1474" y="1529"/>
                      <a:pt x="1563" y="1475"/>
                    </a:cubicBezTo>
                    <a:cubicBezTo>
                      <a:pt x="1570" y="1471"/>
                      <a:pt x="1574" y="1464"/>
                      <a:pt x="1574" y="1456"/>
                    </a:cubicBezTo>
                    <a:cubicBezTo>
                      <a:pt x="1574" y="1396"/>
                      <a:pt x="1574" y="1396"/>
                      <a:pt x="1574" y="1396"/>
                    </a:cubicBezTo>
                    <a:cubicBezTo>
                      <a:pt x="1558" y="1402"/>
                      <a:pt x="1543" y="1406"/>
                      <a:pt x="1530" y="1409"/>
                    </a:cubicBezTo>
                    <a:close/>
                    <a:moveTo>
                      <a:pt x="563" y="1004"/>
                    </a:moveTo>
                    <a:cubicBezTo>
                      <a:pt x="545" y="986"/>
                      <a:pt x="529" y="958"/>
                      <a:pt x="521" y="938"/>
                    </a:cubicBezTo>
                    <a:cubicBezTo>
                      <a:pt x="518" y="930"/>
                      <a:pt x="517" y="897"/>
                      <a:pt x="516" y="877"/>
                    </a:cubicBezTo>
                    <a:cubicBezTo>
                      <a:pt x="516" y="862"/>
                      <a:pt x="516" y="848"/>
                      <a:pt x="515" y="838"/>
                    </a:cubicBezTo>
                    <a:cubicBezTo>
                      <a:pt x="513" y="820"/>
                      <a:pt x="508" y="794"/>
                      <a:pt x="504" y="774"/>
                    </a:cubicBezTo>
                    <a:cubicBezTo>
                      <a:pt x="493" y="790"/>
                      <a:pt x="481" y="806"/>
                      <a:pt x="468" y="821"/>
                    </a:cubicBezTo>
                    <a:cubicBezTo>
                      <a:pt x="469" y="829"/>
                      <a:pt x="470" y="836"/>
                      <a:pt x="471" y="841"/>
                    </a:cubicBezTo>
                    <a:cubicBezTo>
                      <a:pt x="472" y="851"/>
                      <a:pt x="472" y="864"/>
                      <a:pt x="472" y="878"/>
                    </a:cubicBezTo>
                    <a:cubicBezTo>
                      <a:pt x="473" y="916"/>
                      <a:pt x="474" y="940"/>
                      <a:pt x="480" y="954"/>
                    </a:cubicBezTo>
                    <a:cubicBezTo>
                      <a:pt x="485" y="966"/>
                      <a:pt x="503" y="1007"/>
                      <a:pt x="532" y="1035"/>
                    </a:cubicBezTo>
                    <a:cubicBezTo>
                      <a:pt x="546" y="1050"/>
                      <a:pt x="554" y="1064"/>
                      <a:pt x="557" y="1071"/>
                    </a:cubicBezTo>
                    <a:cubicBezTo>
                      <a:pt x="550" y="1079"/>
                      <a:pt x="529" y="1091"/>
                      <a:pt x="488" y="1086"/>
                    </a:cubicBezTo>
                    <a:cubicBezTo>
                      <a:pt x="481" y="1085"/>
                      <a:pt x="475" y="1088"/>
                      <a:pt x="470" y="1092"/>
                    </a:cubicBezTo>
                    <a:cubicBezTo>
                      <a:pt x="465" y="1097"/>
                      <a:pt x="463" y="1103"/>
                      <a:pt x="463" y="1110"/>
                    </a:cubicBezTo>
                    <a:cubicBezTo>
                      <a:pt x="469" y="1186"/>
                      <a:pt x="468" y="1279"/>
                      <a:pt x="457" y="1295"/>
                    </a:cubicBezTo>
                    <a:cubicBezTo>
                      <a:pt x="454" y="1297"/>
                      <a:pt x="438" y="1305"/>
                      <a:pt x="368" y="1305"/>
                    </a:cubicBezTo>
                    <a:cubicBezTo>
                      <a:pt x="327" y="1304"/>
                      <a:pt x="289" y="1301"/>
                      <a:pt x="282" y="1300"/>
                    </a:cubicBezTo>
                    <a:cubicBezTo>
                      <a:pt x="276" y="1299"/>
                      <a:pt x="270" y="1300"/>
                      <a:pt x="265" y="1303"/>
                    </a:cubicBezTo>
                    <a:cubicBezTo>
                      <a:pt x="259" y="1307"/>
                      <a:pt x="255" y="1314"/>
                      <a:pt x="255" y="1321"/>
                    </a:cubicBezTo>
                    <a:cubicBezTo>
                      <a:pt x="255" y="1491"/>
                      <a:pt x="255" y="1491"/>
                      <a:pt x="255" y="1491"/>
                    </a:cubicBezTo>
                    <a:cubicBezTo>
                      <a:pt x="214" y="1490"/>
                      <a:pt x="121" y="1485"/>
                      <a:pt x="44" y="1443"/>
                    </a:cubicBezTo>
                    <a:cubicBezTo>
                      <a:pt x="44" y="1409"/>
                      <a:pt x="44" y="1409"/>
                      <a:pt x="44" y="1409"/>
                    </a:cubicBezTo>
                    <a:cubicBezTo>
                      <a:pt x="31" y="1406"/>
                      <a:pt x="16" y="1402"/>
                      <a:pt x="0" y="1396"/>
                    </a:cubicBezTo>
                    <a:cubicBezTo>
                      <a:pt x="0" y="1456"/>
                      <a:pt x="0" y="1456"/>
                      <a:pt x="0" y="1456"/>
                    </a:cubicBezTo>
                    <a:cubicBezTo>
                      <a:pt x="0" y="1464"/>
                      <a:pt x="4" y="1471"/>
                      <a:pt x="11" y="1475"/>
                    </a:cubicBezTo>
                    <a:cubicBezTo>
                      <a:pt x="100" y="1529"/>
                      <a:pt x="209" y="1535"/>
                      <a:pt x="256" y="1535"/>
                    </a:cubicBezTo>
                    <a:cubicBezTo>
                      <a:pt x="269" y="1535"/>
                      <a:pt x="277" y="1534"/>
                      <a:pt x="278" y="1534"/>
                    </a:cubicBezTo>
                    <a:cubicBezTo>
                      <a:pt x="290" y="1533"/>
                      <a:pt x="299" y="1524"/>
                      <a:pt x="299" y="1512"/>
                    </a:cubicBezTo>
                    <a:cubicBezTo>
                      <a:pt x="299" y="1346"/>
                      <a:pt x="299" y="1346"/>
                      <a:pt x="299" y="1346"/>
                    </a:cubicBezTo>
                    <a:cubicBezTo>
                      <a:pt x="322" y="1348"/>
                      <a:pt x="352" y="1349"/>
                      <a:pt x="366" y="1349"/>
                    </a:cubicBezTo>
                    <a:cubicBezTo>
                      <a:pt x="454" y="1349"/>
                      <a:pt x="477" y="1337"/>
                      <a:pt x="488" y="1326"/>
                    </a:cubicBezTo>
                    <a:cubicBezTo>
                      <a:pt x="499" y="1314"/>
                      <a:pt x="511" y="1290"/>
                      <a:pt x="511" y="1199"/>
                    </a:cubicBezTo>
                    <a:cubicBezTo>
                      <a:pt x="511" y="1173"/>
                      <a:pt x="510" y="1149"/>
                      <a:pt x="509" y="1131"/>
                    </a:cubicBezTo>
                    <a:cubicBezTo>
                      <a:pt x="565" y="1130"/>
                      <a:pt x="592" y="1103"/>
                      <a:pt x="599" y="1087"/>
                    </a:cubicBezTo>
                    <a:cubicBezTo>
                      <a:pt x="610" y="1061"/>
                      <a:pt x="581" y="1023"/>
                      <a:pt x="563" y="1004"/>
                    </a:cubicBezTo>
                    <a:close/>
                  </a:path>
                </a:pathLst>
              </a:cu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26" name="Google Shape;326;g13003a48218_1_0"/>
              <p:cNvSpPr/>
              <p:nvPr/>
            </p:nvSpPr>
            <p:spPr>
              <a:xfrm>
                <a:off x="5217413" y="2919603"/>
                <a:ext cx="1757172" cy="955167"/>
              </a:xfrm>
              <a:custGeom>
                <a:avLst/>
                <a:gdLst/>
                <a:ahLst/>
                <a:cxnLst/>
                <a:rect l="l" t="t" r="r" b="b"/>
                <a:pathLst>
                  <a:path w="2462" h="1337" extrusionOk="0">
                    <a:moveTo>
                      <a:pt x="1233" y="52"/>
                    </a:moveTo>
                    <a:cubicBezTo>
                      <a:pt x="1233" y="276"/>
                      <a:pt x="1233" y="276"/>
                      <a:pt x="1233" y="276"/>
                    </a:cubicBezTo>
                    <a:cubicBezTo>
                      <a:pt x="1233" y="305"/>
                      <a:pt x="1255" y="328"/>
                      <a:pt x="1284" y="328"/>
                    </a:cubicBezTo>
                    <a:cubicBezTo>
                      <a:pt x="1409" y="328"/>
                      <a:pt x="1409" y="328"/>
                      <a:pt x="1409" y="328"/>
                    </a:cubicBezTo>
                    <a:cubicBezTo>
                      <a:pt x="1454" y="373"/>
                      <a:pt x="1505" y="432"/>
                      <a:pt x="1520" y="448"/>
                    </a:cubicBezTo>
                    <a:cubicBezTo>
                      <a:pt x="1527" y="455"/>
                      <a:pt x="1533" y="457"/>
                      <a:pt x="1537" y="457"/>
                    </a:cubicBezTo>
                    <a:cubicBezTo>
                      <a:pt x="1546" y="457"/>
                      <a:pt x="1549" y="448"/>
                      <a:pt x="1549" y="448"/>
                    </a:cubicBezTo>
                    <a:cubicBezTo>
                      <a:pt x="1549" y="328"/>
                      <a:pt x="1549" y="328"/>
                      <a:pt x="1549" y="328"/>
                    </a:cubicBezTo>
                    <a:cubicBezTo>
                      <a:pt x="1638" y="328"/>
                      <a:pt x="1638" y="328"/>
                      <a:pt x="1638" y="328"/>
                    </a:cubicBezTo>
                    <a:cubicBezTo>
                      <a:pt x="1667" y="328"/>
                      <a:pt x="1690" y="305"/>
                      <a:pt x="1690" y="276"/>
                    </a:cubicBezTo>
                    <a:cubicBezTo>
                      <a:pt x="1690" y="52"/>
                      <a:pt x="1690" y="52"/>
                      <a:pt x="1690" y="52"/>
                    </a:cubicBezTo>
                    <a:cubicBezTo>
                      <a:pt x="1690" y="23"/>
                      <a:pt x="1667" y="0"/>
                      <a:pt x="1638" y="0"/>
                    </a:cubicBezTo>
                    <a:cubicBezTo>
                      <a:pt x="1284" y="0"/>
                      <a:pt x="1284" y="0"/>
                      <a:pt x="1284" y="0"/>
                    </a:cubicBezTo>
                    <a:cubicBezTo>
                      <a:pt x="1276" y="0"/>
                      <a:pt x="1269" y="2"/>
                      <a:pt x="1262" y="5"/>
                    </a:cubicBezTo>
                    <a:cubicBezTo>
                      <a:pt x="1245" y="13"/>
                      <a:pt x="1233" y="30"/>
                      <a:pt x="1233" y="52"/>
                    </a:cubicBezTo>
                    <a:close/>
                    <a:moveTo>
                      <a:pt x="1294" y="208"/>
                    </a:moveTo>
                    <a:cubicBezTo>
                      <a:pt x="1621" y="208"/>
                      <a:pt x="1621" y="208"/>
                      <a:pt x="1621" y="208"/>
                    </a:cubicBezTo>
                    <a:cubicBezTo>
                      <a:pt x="1621" y="239"/>
                      <a:pt x="1621" y="239"/>
                      <a:pt x="1621" y="239"/>
                    </a:cubicBezTo>
                    <a:cubicBezTo>
                      <a:pt x="1294" y="239"/>
                      <a:pt x="1294" y="239"/>
                      <a:pt x="1294" y="239"/>
                    </a:cubicBezTo>
                    <a:cubicBezTo>
                      <a:pt x="1294" y="208"/>
                      <a:pt x="1294" y="208"/>
                      <a:pt x="1294" y="208"/>
                    </a:cubicBezTo>
                    <a:cubicBezTo>
                      <a:pt x="1294" y="208"/>
                      <a:pt x="1294" y="208"/>
                      <a:pt x="1294" y="208"/>
                    </a:cubicBezTo>
                    <a:close/>
                    <a:moveTo>
                      <a:pt x="1294" y="146"/>
                    </a:moveTo>
                    <a:cubicBezTo>
                      <a:pt x="1621" y="146"/>
                      <a:pt x="1621" y="146"/>
                      <a:pt x="1621" y="146"/>
                    </a:cubicBezTo>
                    <a:cubicBezTo>
                      <a:pt x="1621" y="176"/>
                      <a:pt x="1621" y="176"/>
                      <a:pt x="1621" y="176"/>
                    </a:cubicBezTo>
                    <a:cubicBezTo>
                      <a:pt x="1294" y="176"/>
                      <a:pt x="1294" y="176"/>
                      <a:pt x="1294" y="176"/>
                    </a:cubicBezTo>
                    <a:cubicBezTo>
                      <a:pt x="1294" y="146"/>
                      <a:pt x="1294" y="146"/>
                      <a:pt x="1294" y="146"/>
                    </a:cubicBezTo>
                    <a:cubicBezTo>
                      <a:pt x="1294" y="146"/>
                      <a:pt x="1294" y="146"/>
                      <a:pt x="1294" y="146"/>
                    </a:cubicBezTo>
                    <a:close/>
                    <a:moveTo>
                      <a:pt x="1294" y="83"/>
                    </a:moveTo>
                    <a:cubicBezTo>
                      <a:pt x="1621" y="83"/>
                      <a:pt x="1621" y="83"/>
                      <a:pt x="1621" y="83"/>
                    </a:cubicBezTo>
                    <a:cubicBezTo>
                      <a:pt x="1621" y="113"/>
                      <a:pt x="1621" y="113"/>
                      <a:pt x="1621" y="113"/>
                    </a:cubicBezTo>
                    <a:cubicBezTo>
                      <a:pt x="1294" y="113"/>
                      <a:pt x="1294" y="113"/>
                      <a:pt x="1294" y="113"/>
                    </a:cubicBezTo>
                    <a:cubicBezTo>
                      <a:pt x="1294" y="83"/>
                      <a:pt x="1294" y="83"/>
                      <a:pt x="1294" y="83"/>
                    </a:cubicBezTo>
                    <a:cubicBezTo>
                      <a:pt x="1294" y="83"/>
                      <a:pt x="1294" y="83"/>
                      <a:pt x="1294" y="83"/>
                    </a:cubicBezTo>
                    <a:close/>
                    <a:moveTo>
                      <a:pt x="1521" y="650"/>
                    </a:moveTo>
                    <a:cubicBezTo>
                      <a:pt x="1510" y="601"/>
                      <a:pt x="1608" y="494"/>
                      <a:pt x="1842" y="494"/>
                    </a:cubicBezTo>
                    <a:cubicBezTo>
                      <a:pt x="2049" y="494"/>
                      <a:pt x="2172" y="605"/>
                      <a:pt x="2224" y="712"/>
                    </a:cubicBezTo>
                    <a:cubicBezTo>
                      <a:pt x="2462" y="1202"/>
                      <a:pt x="1942" y="1337"/>
                      <a:pt x="1924" y="1316"/>
                    </a:cubicBezTo>
                    <a:cubicBezTo>
                      <a:pt x="1907" y="1295"/>
                      <a:pt x="2091" y="1188"/>
                      <a:pt x="2035" y="1058"/>
                    </a:cubicBezTo>
                    <a:cubicBezTo>
                      <a:pt x="2035" y="1058"/>
                      <a:pt x="1666" y="911"/>
                      <a:pt x="1521" y="650"/>
                    </a:cubicBezTo>
                    <a:close/>
                    <a:moveTo>
                      <a:pt x="941" y="650"/>
                    </a:moveTo>
                    <a:cubicBezTo>
                      <a:pt x="796" y="911"/>
                      <a:pt x="427" y="1058"/>
                      <a:pt x="427" y="1058"/>
                    </a:cubicBezTo>
                    <a:cubicBezTo>
                      <a:pt x="371" y="1188"/>
                      <a:pt x="555" y="1295"/>
                      <a:pt x="538" y="1316"/>
                    </a:cubicBezTo>
                    <a:cubicBezTo>
                      <a:pt x="520" y="1337"/>
                      <a:pt x="0" y="1202"/>
                      <a:pt x="238" y="712"/>
                    </a:cubicBezTo>
                    <a:cubicBezTo>
                      <a:pt x="290" y="605"/>
                      <a:pt x="413" y="494"/>
                      <a:pt x="620" y="494"/>
                    </a:cubicBezTo>
                    <a:cubicBezTo>
                      <a:pt x="854" y="494"/>
                      <a:pt x="952" y="601"/>
                      <a:pt x="941" y="65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sp>
        <p:nvSpPr>
          <p:cNvPr id="327" name="Google Shape;327;g13003a48218_1_0"/>
          <p:cNvSpPr txBox="1"/>
          <p:nvPr/>
        </p:nvSpPr>
        <p:spPr>
          <a:xfrm>
            <a:off x="2007907" y="3475523"/>
            <a:ext cx="3999900" cy="663333"/>
          </a:xfrm>
          <a:prstGeom prst="rect">
            <a:avLst/>
          </a:prstGeom>
          <a:noFill/>
          <a:ln>
            <a:noFill/>
          </a:ln>
        </p:spPr>
        <p:txBody>
          <a:bodyPr spcFirstLastPara="1" wrap="square" lIns="121900" tIns="121900" rIns="121900" bIns="121900" anchor="t" anchorCtr="0">
            <a:noAutofit/>
          </a:bodyPr>
          <a:lstStyle/>
          <a:p>
            <a:pPr marL="457200" marR="0" lvl="0" indent="-361950" algn="l" rtl="0">
              <a:lnSpc>
                <a:spcPct val="100000"/>
              </a:lnSpc>
              <a:spcBef>
                <a:spcPts val="0"/>
              </a:spcBef>
              <a:spcAft>
                <a:spcPts val="0"/>
              </a:spcAft>
              <a:buClr>
                <a:schemeClr val="lt1"/>
              </a:buClr>
              <a:buSzPts val="2100"/>
              <a:buFont typeface="Montserrat SemiBold"/>
              <a:buChar char="●"/>
            </a:pPr>
            <a:r>
              <a:rPr lang="ka-GE" sz="1200" b="0" i="0" u="none" strike="noStrike" cap="none" dirty="0">
                <a:solidFill>
                  <a:schemeClr val="lt1"/>
                </a:solidFill>
                <a:latin typeface="Montserrat"/>
                <a:ea typeface="Montserrat"/>
                <a:cs typeface="Montserrat"/>
                <a:sym typeface="Montserrat"/>
              </a:rPr>
              <a:t>პრობლ</a:t>
            </a:r>
            <a:r>
              <a:rPr lang="ka-GE" sz="1200" dirty="0">
                <a:solidFill>
                  <a:schemeClr val="lt1"/>
                </a:solidFill>
                <a:latin typeface="Montserrat"/>
                <a:ea typeface="Montserrat"/>
                <a:cs typeface="Montserrat"/>
                <a:sym typeface="Montserrat"/>
              </a:rPr>
              <a:t>ემა გავლენას ახდენს [46 000] ადამიანზე </a:t>
            </a:r>
            <a:endParaRPr lang="pt-BR" sz="1200" b="0" i="0" u="none" strike="noStrike" cap="none" dirty="0">
              <a:solidFill>
                <a:schemeClr val="lt1"/>
              </a:solidFill>
              <a:latin typeface="Montserrat"/>
              <a:ea typeface="Montserrat"/>
              <a:cs typeface="Montserrat"/>
            </a:endParaRPr>
          </a:p>
        </p:txBody>
      </p:sp>
      <p:grpSp>
        <p:nvGrpSpPr>
          <p:cNvPr id="328" name="Google Shape;328;g13003a48218_1_0"/>
          <p:cNvGrpSpPr/>
          <p:nvPr/>
        </p:nvGrpSpPr>
        <p:grpSpPr>
          <a:xfrm>
            <a:off x="801347" y="3472883"/>
            <a:ext cx="989289" cy="989290"/>
            <a:chOff x="5273803" y="2606040"/>
            <a:chExt cx="1644396" cy="1645920"/>
          </a:xfrm>
        </p:grpSpPr>
        <p:sp>
          <p:nvSpPr>
            <p:cNvPr id="329" name="Google Shape;329;g13003a48218_1_0"/>
            <p:cNvSpPr/>
            <p:nvPr/>
          </p:nvSpPr>
          <p:spPr>
            <a:xfrm>
              <a:off x="5273803" y="2606040"/>
              <a:ext cx="1644396" cy="16459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330" name="Google Shape;330;g13003a48218_1_0"/>
            <p:cNvGrpSpPr/>
            <p:nvPr/>
          </p:nvGrpSpPr>
          <p:grpSpPr>
            <a:xfrm>
              <a:off x="5332477" y="3093339"/>
              <a:ext cx="1533525" cy="615696"/>
              <a:chOff x="5332477" y="3093339"/>
              <a:chExt cx="1533525" cy="615696"/>
            </a:xfrm>
          </p:grpSpPr>
          <p:sp>
            <p:nvSpPr>
              <p:cNvPr id="331" name="Google Shape;331;g13003a48218_1_0"/>
              <p:cNvSpPr/>
              <p:nvPr/>
            </p:nvSpPr>
            <p:spPr>
              <a:xfrm>
                <a:off x="5367910" y="3429000"/>
                <a:ext cx="1460373" cy="280035"/>
              </a:xfrm>
              <a:custGeom>
                <a:avLst/>
                <a:gdLst/>
                <a:ahLst/>
                <a:cxnLst/>
                <a:rect l="l" t="t" r="r" b="b"/>
                <a:pathLst>
                  <a:path w="2046" h="392" extrusionOk="0">
                    <a:moveTo>
                      <a:pt x="361" y="392"/>
                    </a:moveTo>
                    <a:cubicBezTo>
                      <a:pt x="355" y="392"/>
                      <a:pt x="352" y="387"/>
                      <a:pt x="353" y="382"/>
                    </a:cubicBezTo>
                    <a:cubicBezTo>
                      <a:pt x="363" y="357"/>
                      <a:pt x="390" y="205"/>
                      <a:pt x="428" y="188"/>
                    </a:cubicBezTo>
                    <a:cubicBezTo>
                      <a:pt x="475" y="166"/>
                      <a:pt x="561" y="165"/>
                      <a:pt x="561" y="165"/>
                    </a:cubicBezTo>
                    <a:cubicBezTo>
                      <a:pt x="561" y="165"/>
                      <a:pt x="561" y="165"/>
                      <a:pt x="561" y="165"/>
                    </a:cubicBezTo>
                    <a:cubicBezTo>
                      <a:pt x="561" y="165"/>
                      <a:pt x="596" y="197"/>
                      <a:pt x="663" y="197"/>
                    </a:cubicBezTo>
                    <a:cubicBezTo>
                      <a:pt x="660" y="197"/>
                      <a:pt x="660" y="197"/>
                      <a:pt x="660" y="197"/>
                    </a:cubicBezTo>
                    <a:cubicBezTo>
                      <a:pt x="728" y="197"/>
                      <a:pt x="762" y="165"/>
                      <a:pt x="762" y="165"/>
                    </a:cubicBezTo>
                    <a:cubicBezTo>
                      <a:pt x="762" y="165"/>
                      <a:pt x="762" y="165"/>
                      <a:pt x="762" y="165"/>
                    </a:cubicBezTo>
                    <a:cubicBezTo>
                      <a:pt x="762" y="165"/>
                      <a:pt x="849" y="166"/>
                      <a:pt x="895" y="188"/>
                    </a:cubicBezTo>
                    <a:cubicBezTo>
                      <a:pt x="933" y="205"/>
                      <a:pt x="961" y="357"/>
                      <a:pt x="970" y="382"/>
                    </a:cubicBezTo>
                    <a:cubicBezTo>
                      <a:pt x="972" y="387"/>
                      <a:pt x="968" y="392"/>
                      <a:pt x="963" y="392"/>
                    </a:cubicBezTo>
                    <a:lnTo>
                      <a:pt x="361" y="392"/>
                    </a:lnTo>
                    <a:close/>
                    <a:moveTo>
                      <a:pt x="1679" y="392"/>
                    </a:moveTo>
                    <a:cubicBezTo>
                      <a:pt x="1685" y="392"/>
                      <a:pt x="1688" y="387"/>
                      <a:pt x="1687" y="382"/>
                    </a:cubicBezTo>
                    <a:cubicBezTo>
                      <a:pt x="1677" y="357"/>
                      <a:pt x="1650" y="205"/>
                      <a:pt x="1612" y="188"/>
                    </a:cubicBezTo>
                    <a:cubicBezTo>
                      <a:pt x="1565" y="166"/>
                      <a:pt x="1479" y="165"/>
                      <a:pt x="1479" y="165"/>
                    </a:cubicBezTo>
                    <a:cubicBezTo>
                      <a:pt x="1479" y="165"/>
                      <a:pt x="1479" y="165"/>
                      <a:pt x="1479" y="165"/>
                    </a:cubicBezTo>
                    <a:cubicBezTo>
                      <a:pt x="1479" y="165"/>
                      <a:pt x="1444" y="197"/>
                      <a:pt x="1377" y="197"/>
                    </a:cubicBezTo>
                    <a:cubicBezTo>
                      <a:pt x="1380" y="197"/>
                      <a:pt x="1380" y="197"/>
                      <a:pt x="1380" y="197"/>
                    </a:cubicBezTo>
                    <a:cubicBezTo>
                      <a:pt x="1312" y="197"/>
                      <a:pt x="1278" y="165"/>
                      <a:pt x="1278" y="165"/>
                    </a:cubicBezTo>
                    <a:cubicBezTo>
                      <a:pt x="1278" y="165"/>
                      <a:pt x="1278" y="165"/>
                      <a:pt x="1278" y="165"/>
                    </a:cubicBezTo>
                    <a:cubicBezTo>
                      <a:pt x="1278" y="165"/>
                      <a:pt x="1191" y="166"/>
                      <a:pt x="1145" y="188"/>
                    </a:cubicBezTo>
                    <a:cubicBezTo>
                      <a:pt x="1107" y="205"/>
                      <a:pt x="1079" y="357"/>
                      <a:pt x="1070" y="382"/>
                    </a:cubicBezTo>
                    <a:cubicBezTo>
                      <a:pt x="1068" y="387"/>
                      <a:pt x="1072" y="392"/>
                      <a:pt x="1077" y="392"/>
                    </a:cubicBezTo>
                    <a:lnTo>
                      <a:pt x="1679" y="392"/>
                    </a:lnTo>
                    <a:close/>
                    <a:moveTo>
                      <a:pt x="1126" y="148"/>
                    </a:moveTo>
                    <a:cubicBezTo>
                      <a:pt x="1169" y="128"/>
                      <a:pt x="1233" y="123"/>
                      <a:pt x="1262" y="122"/>
                    </a:cubicBezTo>
                    <a:cubicBezTo>
                      <a:pt x="1257" y="117"/>
                      <a:pt x="1253" y="112"/>
                      <a:pt x="1250" y="108"/>
                    </a:cubicBezTo>
                    <a:cubicBezTo>
                      <a:pt x="1244" y="99"/>
                      <a:pt x="1241" y="94"/>
                      <a:pt x="1238" y="84"/>
                    </a:cubicBezTo>
                    <a:cubicBezTo>
                      <a:pt x="1237" y="82"/>
                      <a:pt x="1237" y="80"/>
                      <a:pt x="1235" y="76"/>
                    </a:cubicBezTo>
                    <a:cubicBezTo>
                      <a:pt x="1219" y="59"/>
                      <a:pt x="1199" y="30"/>
                      <a:pt x="1187" y="5"/>
                    </a:cubicBezTo>
                    <a:cubicBezTo>
                      <a:pt x="1158" y="1"/>
                      <a:pt x="1132" y="0"/>
                      <a:pt x="1123" y="0"/>
                    </a:cubicBezTo>
                    <a:cubicBezTo>
                      <a:pt x="1122" y="0"/>
                      <a:pt x="1120" y="1"/>
                      <a:pt x="1120" y="3"/>
                    </a:cubicBezTo>
                    <a:cubicBezTo>
                      <a:pt x="1095" y="175"/>
                      <a:pt x="1095" y="175"/>
                      <a:pt x="1095" y="175"/>
                    </a:cubicBezTo>
                    <a:cubicBezTo>
                      <a:pt x="1104" y="162"/>
                      <a:pt x="1114" y="153"/>
                      <a:pt x="1126" y="148"/>
                    </a:cubicBezTo>
                    <a:close/>
                    <a:moveTo>
                      <a:pt x="410" y="148"/>
                    </a:moveTo>
                    <a:cubicBezTo>
                      <a:pt x="453" y="128"/>
                      <a:pt x="517" y="123"/>
                      <a:pt x="546" y="122"/>
                    </a:cubicBezTo>
                    <a:cubicBezTo>
                      <a:pt x="541" y="117"/>
                      <a:pt x="537" y="112"/>
                      <a:pt x="534" y="108"/>
                    </a:cubicBezTo>
                    <a:cubicBezTo>
                      <a:pt x="527" y="99"/>
                      <a:pt x="525" y="94"/>
                      <a:pt x="522" y="84"/>
                    </a:cubicBezTo>
                    <a:cubicBezTo>
                      <a:pt x="521" y="82"/>
                      <a:pt x="520" y="80"/>
                      <a:pt x="519" y="76"/>
                    </a:cubicBezTo>
                    <a:cubicBezTo>
                      <a:pt x="503" y="59"/>
                      <a:pt x="482" y="30"/>
                      <a:pt x="471" y="5"/>
                    </a:cubicBezTo>
                    <a:cubicBezTo>
                      <a:pt x="436" y="0"/>
                      <a:pt x="404" y="0"/>
                      <a:pt x="404" y="0"/>
                    </a:cubicBezTo>
                    <a:cubicBezTo>
                      <a:pt x="404" y="0"/>
                      <a:pt x="370" y="47"/>
                      <a:pt x="304" y="48"/>
                    </a:cubicBezTo>
                    <a:cubicBezTo>
                      <a:pt x="237" y="47"/>
                      <a:pt x="203" y="0"/>
                      <a:pt x="203" y="0"/>
                    </a:cubicBezTo>
                    <a:cubicBezTo>
                      <a:pt x="203" y="0"/>
                      <a:pt x="117" y="1"/>
                      <a:pt x="70" y="23"/>
                    </a:cubicBezTo>
                    <a:cubicBezTo>
                      <a:pt x="37" y="38"/>
                      <a:pt x="12" y="154"/>
                      <a:pt x="0" y="201"/>
                    </a:cubicBezTo>
                    <a:cubicBezTo>
                      <a:pt x="363" y="201"/>
                      <a:pt x="363" y="201"/>
                      <a:pt x="363" y="201"/>
                    </a:cubicBezTo>
                    <a:cubicBezTo>
                      <a:pt x="376" y="174"/>
                      <a:pt x="391" y="157"/>
                      <a:pt x="410" y="148"/>
                    </a:cubicBezTo>
                    <a:close/>
                    <a:moveTo>
                      <a:pt x="804" y="78"/>
                    </a:moveTo>
                    <a:cubicBezTo>
                      <a:pt x="803" y="81"/>
                      <a:pt x="802" y="83"/>
                      <a:pt x="802" y="84"/>
                    </a:cubicBezTo>
                    <a:cubicBezTo>
                      <a:pt x="799" y="92"/>
                      <a:pt x="798" y="95"/>
                      <a:pt x="793" y="103"/>
                    </a:cubicBezTo>
                    <a:cubicBezTo>
                      <a:pt x="792" y="105"/>
                      <a:pt x="792" y="105"/>
                      <a:pt x="792" y="105"/>
                    </a:cubicBezTo>
                    <a:cubicBezTo>
                      <a:pt x="789" y="110"/>
                      <a:pt x="784" y="116"/>
                      <a:pt x="778" y="122"/>
                    </a:cubicBezTo>
                    <a:cubicBezTo>
                      <a:pt x="807" y="123"/>
                      <a:pt x="871" y="128"/>
                      <a:pt x="914" y="148"/>
                    </a:cubicBezTo>
                    <a:cubicBezTo>
                      <a:pt x="926" y="153"/>
                      <a:pt x="936" y="162"/>
                      <a:pt x="945" y="175"/>
                    </a:cubicBezTo>
                    <a:cubicBezTo>
                      <a:pt x="920" y="3"/>
                      <a:pt x="920" y="3"/>
                      <a:pt x="920" y="3"/>
                    </a:cubicBezTo>
                    <a:cubicBezTo>
                      <a:pt x="920" y="1"/>
                      <a:pt x="918" y="0"/>
                      <a:pt x="917" y="0"/>
                    </a:cubicBezTo>
                    <a:cubicBezTo>
                      <a:pt x="908" y="0"/>
                      <a:pt x="882" y="1"/>
                      <a:pt x="853" y="5"/>
                    </a:cubicBezTo>
                    <a:cubicBezTo>
                      <a:pt x="842" y="28"/>
                      <a:pt x="823" y="59"/>
                      <a:pt x="804" y="78"/>
                    </a:cubicBezTo>
                    <a:close/>
                    <a:moveTo>
                      <a:pt x="2045" y="212"/>
                    </a:moveTo>
                    <a:cubicBezTo>
                      <a:pt x="2035" y="186"/>
                      <a:pt x="2008" y="40"/>
                      <a:pt x="1970" y="23"/>
                    </a:cubicBezTo>
                    <a:cubicBezTo>
                      <a:pt x="1928" y="3"/>
                      <a:pt x="1855" y="0"/>
                      <a:pt x="1839" y="0"/>
                    </a:cubicBezTo>
                    <a:cubicBezTo>
                      <a:pt x="1838" y="0"/>
                      <a:pt x="1836" y="1"/>
                      <a:pt x="1836" y="3"/>
                    </a:cubicBezTo>
                    <a:cubicBezTo>
                      <a:pt x="1744" y="105"/>
                      <a:pt x="1744" y="105"/>
                      <a:pt x="1744" y="105"/>
                    </a:cubicBezTo>
                    <a:cubicBezTo>
                      <a:pt x="1740" y="111"/>
                      <a:pt x="1732" y="111"/>
                      <a:pt x="1728" y="105"/>
                    </a:cubicBezTo>
                    <a:cubicBezTo>
                      <a:pt x="1636" y="3"/>
                      <a:pt x="1636" y="3"/>
                      <a:pt x="1636" y="3"/>
                    </a:cubicBezTo>
                    <a:cubicBezTo>
                      <a:pt x="1636" y="1"/>
                      <a:pt x="1635" y="0"/>
                      <a:pt x="1633" y="0"/>
                    </a:cubicBezTo>
                    <a:cubicBezTo>
                      <a:pt x="1625" y="0"/>
                      <a:pt x="1598" y="1"/>
                      <a:pt x="1569" y="5"/>
                    </a:cubicBezTo>
                    <a:cubicBezTo>
                      <a:pt x="1559" y="28"/>
                      <a:pt x="1539" y="59"/>
                      <a:pt x="1520" y="78"/>
                    </a:cubicBezTo>
                    <a:cubicBezTo>
                      <a:pt x="1519" y="81"/>
                      <a:pt x="1519" y="83"/>
                      <a:pt x="1518" y="84"/>
                    </a:cubicBezTo>
                    <a:cubicBezTo>
                      <a:pt x="1515" y="92"/>
                      <a:pt x="1514" y="95"/>
                      <a:pt x="1509" y="103"/>
                    </a:cubicBezTo>
                    <a:cubicBezTo>
                      <a:pt x="1508" y="105"/>
                      <a:pt x="1508" y="105"/>
                      <a:pt x="1508" y="105"/>
                    </a:cubicBezTo>
                    <a:cubicBezTo>
                      <a:pt x="1505" y="110"/>
                      <a:pt x="1500" y="116"/>
                      <a:pt x="1494" y="122"/>
                    </a:cubicBezTo>
                    <a:cubicBezTo>
                      <a:pt x="1524" y="123"/>
                      <a:pt x="1588" y="128"/>
                      <a:pt x="1630" y="148"/>
                    </a:cubicBezTo>
                    <a:cubicBezTo>
                      <a:pt x="1653" y="159"/>
                      <a:pt x="1670" y="183"/>
                      <a:pt x="1686" y="222"/>
                    </a:cubicBezTo>
                    <a:cubicBezTo>
                      <a:pt x="1688" y="222"/>
                      <a:pt x="1688" y="222"/>
                      <a:pt x="1688" y="222"/>
                    </a:cubicBezTo>
                    <a:cubicBezTo>
                      <a:pt x="1784" y="222"/>
                      <a:pt x="1784" y="222"/>
                      <a:pt x="1784" y="222"/>
                    </a:cubicBezTo>
                    <a:cubicBezTo>
                      <a:pt x="2038" y="222"/>
                      <a:pt x="2038" y="222"/>
                      <a:pt x="2038" y="222"/>
                    </a:cubicBezTo>
                    <a:cubicBezTo>
                      <a:pt x="2043" y="222"/>
                      <a:pt x="2046" y="217"/>
                      <a:pt x="2045" y="212"/>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32" name="Google Shape;332;g13003a48218_1_0"/>
              <p:cNvSpPr/>
              <p:nvPr/>
            </p:nvSpPr>
            <p:spPr>
              <a:xfrm>
                <a:off x="5332477" y="3093339"/>
                <a:ext cx="1533525" cy="543687"/>
              </a:xfrm>
              <a:custGeom>
                <a:avLst/>
                <a:gdLst/>
                <a:ahLst/>
                <a:cxnLst/>
                <a:rect l="l" t="t" r="r" b="b"/>
                <a:pathLst>
                  <a:path w="2149" h="761" extrusionOk="0">
                    <a:moveTo>
                      <a:pt x="1233" y="232"/>
                    </a:moveTo>
                    <a:cubicBezTo>
                      <a:pt x="1233" y="232"/>
                      <a:pt x="1233" y="232"/>
                      <a:pt x="1233" y="232"/>
                    </a:cubicBezTo>
                    <a:cubicBezTo>
                      <a:pt x="1232" y="232"/>
                      <a:pt x="1229" y="241"/>
                      <a:pt x="1214" y="259"/>
                    </a:cubicBezTo>
                    <a:cubicBezTo>
                      <a:pt x="1214" y="259"/>
                      <a:pt x="1214" y="259"/>
                      <a:pt x="1201" y="259"/>
                    </a:cubicBezTo>
                    <a:cubicBezTo>
                      <a:pt x="1201" y="259"/>
                      <a:pt x="1201" y="252"/>
                      <a:pt x="1200" y="131"/>
                    </a:cubicBezTo>
                    <a:cubicBezTo>
                      <a:pt x="1180" y="228"/>
                      <a:pt x="977" y="139"/>
                      <a:pt x="977" y="139"/>
                    </a:cubicBezTo>
                    <a:cubicBezTo>
                      <a:pt x="927" y="155"/>
                      <a:pt x="936" y="256"/>
                      <a:pt x="936" y="256"/>
                    </a:cubicBezTo>
                    <a:cubicBezTo>
                      <a:pt x="936" y="256"/>
                      <a:pt x="936" y="256"/>
                      <a:pt x="925" y="255"/>
                    </a:cubicBezTo>
                    <a:cubicBezTo>
                      <a:pt x="925" y="255"/>
                      <a:pt x="925" y="249"/>
                      <a:pt x="908" y="234"/>
                    </a:cubicBezTo>
                    <a:cubicBezTo>
                      <a:pt x="908" y="234"/>
                      <a:pt x="908" y="234"/>
                      <a:pt x="908" y="234"/>
                    </a:cubicBezTo>
                    <a:cubicBezTo>
                      <a:pt x="901" y="215"/>
                      <a:pt x="901" y="195"/>
                      <a:pt x="901" y="173"/>
                    </a:cubicBezTo>
                    <a:cubicBezTo>
                      <a:pt x="901" y="78"/>
                      <a:pt x="974" y="0"/>
                      <a:pt x="1070" y="0"/>
                    </a:cubicBezTo>
                    <a:cubicBezTo>
                      <a:pt x="1166" y="0"/>
                      <a:pt x="1239" y="78"/>
                      <a:pt x="1239" y="173"/>
                    </a:cubicBezTo>
                    <a:cubicBezTo>
                      <a:pt x="1239" y="194"/>
                      <a:pt x="1239" y="214"/>
                      <a:pt x="1233" y="232"/>
                    </a:cubicBezTo>
                    <a:close/>
                    <a:moveTo>
                      <a:pt x="523" y="173"/>
                    </a:moveTo>
                    <a:cubicBezTo>
                      <a:pt x="523" y="78"/>
                      <a:pt x="449" y="0"/>
                      <a:pt x="354" y="0"/>
                    </a:cubicBezTo>
                    <a:cubicBezTo>
                      <a:pt x="258" y="0"/>
                      <a:pt x="185" y="78"/>
                      <a:pt x="185" y="173"/>
                    </a:cubicBezTo>
                    <a:cubicBezTo>
                      <a:pt x="185" y="195"/>
                      <a:pt x="185" y="215"/>
                      <a:pt x="192" y="234"/>
                    </a:cubicBezTo>
                    <a:cubicBezTo>
                      <a:pt x="192" y="234"/>
                      <a:pt x="192" y="234"/>
                      <a:pt x="192" y="234"/>
                    </a:cubicBezTo>
                    <a:cubicBezTo>
                      <a:pt x="208" y="249"/>
                      <a:pt x="208" y="255"/>
                      <a:pt x="208" y="255"/>
                    </a:cubicBezTo>
                    <a:cubicBezTo>
                      <a:pt x="220" y="256"/>
                      <a:pt x="220" y="256"/>
                      <a:pt x="220" y="256"/>
                    </a:cubicBezTo>
                    <a:cubicBezTo>
                      <a:pt x="220" y="256"/>
                      <a:pt x="211" y="155"/>
                      <a:pt x="261" y="139"/>
                    </a:cubicBezTo>
                    <a:cubicBezTo>
                      <a:pt x="261" y="139"/>
                      <a:pt x="464" y="228"/>
                      <a:pt x="483" y="131"/>
                    </a:cubicBezTo>
                    <a:cubicBezTo>
                      <a:pt x="485" y="252"/>
                      <a:pt x="485" y="259"/>
                      <a:pt x="485" y="259"/>
                    </a:cubicBezTo>
                    <a:cubicBezTo>
                      <a:pt x="497" y="259"/>
                      <a:pt x="497" y="259"/>
                      <a:pt x="497" y="259"/>
                    </a:cubicBezTo>
                    <a:cubicBezTo>
                      <a:pt x="513" y="241"/>
                      <a:pt x="516" y="232"/>
                      <a:pt x="516" y="232"/>
                    </a:cubicBezTo>
                    <a:cubicBezTo>
                      <a:pt x="516" y="232"/>
                      <a:pt x="516" y="232"/>
                      <a:pt x="517" y="232"/>
                    </a:cubicBezTo>
                    <a:cubicBezTo>
                      <a:pt x="523" y="214"/>
                      <a:pt x="523" y="194"/>
                      <a:pt x="523" y="173"/>
                    </a:cubicBezTo>
                    <a:close/>
                    <a:moveTo>
                      <a:pt x="881" y="391"/>
                    </a:moveTo>
                    <a:cubicBezTo>
                      <a:pt x="881" y="296"/>
                      <a:pt x="807" y="218"/>
                      <a:pt x="712" y="218"/>
                    </a:cubicBezTo>
                    <a:cubicBezTo>
                      <a:pt x="616" y="218"/>
                      <a:pt x="543" y="296"/>
                      <a:pt x="543" y="391"/>
                    </a:cubicBezTo>
                    <a:cubicBezTo>
                      <a:pt x="543" y="408"/>
                      <a:pt x="551" y="425"/>
                      <a:pt x="554" y="440"/>
                    </a:cubicBezTo>
                    <a:cubicBezTo>
                      <a:pt x="555" y="441"/>
                      <a:pt x="554" y="441"/>
                      <a:pt x="555" y="442"/>
                    </a:cubicBezTo>
                    <a:cubicBezTo>
                      <a:pt x="557" y="459"/>
                      <a:pt x="594" y="513"/>
                      <a:pt x="607" y="522"/>
                    </a:cubicBezTo>
                    <a:cubicBezTo>
                      <a:pt x="617" y="548"/>
                      <a:pt x="612" y="541"/>
                      <a:pt x="620" y="553"/>
                    </a:cubicBezTo>
                    <a:cubicBezTo>
                      <a:pt x="630" y="568"/>
                      <a:pt x="680" y="597"/>
                      <a:pt x="712" y="597"/>
                    </a:cubicBezTo>
                    <a:cubicBezTo>
                      <a:pt x="744" y="597"/>
                      <a:pt x="795" y="569"/>
                      <a:pt x="804" y="553"/>
                    </a:cubicBezTo>
                    <a:cubicBezTo>
                      <a:pt x="812" y="538"/>
                      <a:pt x="806" y="548"/>
                      <a:pt x="817" y="522"/>
                    </a:cubicBezTo>
                    <a:cubicBezTo>
                      <a:pt x="836" y="509"/>
                      <a:pt x="867" y="454"/>
                      <a:pt x="868" y="446"/>
                    </a:cubicBezTo>
                    <a:cubicBezTo>
                      <a:pt x="868" y="445"/>
                      <a:pt x="868" y="445"/>
                      <a:pt x="868" y="445"/>
                    </a:cubicBezTo>
                    <a:cubicBezTo>
                      <a:pt x="873" y="428"/>
                      <a:pt x="881" y="410"/>
                      <a:pt x="881" y="391"/>
                    </a:cubicBezTo>
                    <a:close/>
                    <a:moveTo>
                      <a:pt x="1056" y="535"/>
                    </a:moveTo>
                    <a:cubicBezTo>
                      <a:pt x="1056" y="536"/>
                      <a:pt x="1056" y="537"/>
                      <a:pt x="1056" y="538"/>
                    </a:cubicBezTo>
                    <a:cubicBezTo>
                      <a:pt x="1033" y="671"/>
                      <a:pt x="1033" y="671"/>
                      <a:pt x="1033" y="671"/>
                    </a:cubicBezTo>
                    <a:cubicBezTo>
                      <a:pt x="1105" y="671"/>
                      <a:pt x="1105" y="671"/>
                      <a:pt x="1105" y="671"/>
                    </a:cubicBezTo>
                    <a:cubicBezTo>
                      <a:pt x="1084" y="538"/>
                      <a:pt x="1084" y="538"/>
                      <a:pt x="1084" y="538"/>
                    </a:cubicBezTo>
                    <a:cubicBezTo>
                      <a:pt x="1084" y="537"/>
                      <a:pt x="1084" y="536"/>
                      <a:pt x="1084" y="535"/>
                    </a:cubicBezTo>
                    <a:cubicBezTo>
                      <a:pt x="1106" y="500"/>
                      <a:pt x="1106" y="500"/>
                      <a:pt x="1106" y="500"/>
                    </a:cubicBezTo>
                    <a:cubicBezTo>
                      <a:pt x="1107" y="498"/>
                      <a:pt x="1106" y="496"/>
                      <a:pt x="1104" y="496"/>
                    </a:cubicBezTo>
                    <a:cubicBezTo>
                      <a:pt x="1097" y="494"/>
                      <a:pt x="1083" y="491"/>
                      <a:pt x="1071" y="491"/>
                    </a:cubicBezTo>
                    <a:cubicBezTo>
                      <a:pt x="1059" y="491"/>
                      <a:pt x="1044" y="494"/>
                      <a:pt x="1036" y="496"/>
                    </a:cubicBezTo>
                    <a:cubicBezTo>
                      <a:pt x="1034" y="496"/>
                      <a:pt x="1033" y="499"/>
                      <a:pt x="1034" y="500"/>
                    </a:cubicBezTo>
                    <a:lnTo>
                      <a:pt x="1056" y="535"/>
                    </a:lnTo>
                    <a:close/>
                    <a:moveTo>
                      <a:pt x="1597" y="391"/>
                    </a:moveTo>
                    <a:cubicBezTo>
                      <a:pt x="1597" y="296"/>
                      <a:pt x="1524" y="218"/>
                      <a:pt x="1428" y="218"/>
                    </a:cubicBezTo>
                    <a:cubicBezTo>
                      <a:pt x="1333" y="218"/>
                      <a:pt x="1259" y="296"/>
                      <a:pt x="1259" y="391"/>
                    </a:cubicBezTo>
                    <a:cubicBezTo>
                      <a:pt x="1259" y="408"/>
                      <a:pt x="1267" y="425"/>
                      <a:pt x="1271" y="440"/>
                    </a:cubicBezTo>
                    <a:cubicBezTo>
                      <a:pt x="1271" y="441"/>
                      <a:pt x="1271" y="441"/>
                      <a:pt x="1271" y="442"/>
                    </a:cubicBezTo>
                    <a:cubicBezTo>
                      <a:pt x="1274" y="459"/>
                      <a:pt x="1310" y="513"/>
                      <a:pt x="1323" y="522"/>
                    </a:cubicBezTo>
                    <a:cubicBezTo>
                      <a:pt x="1333" y="548"/>
                      <a:pt x="1328" y="541"/>
                      <a:pt x="1336" y="553"/>
                    </a:cubicBezTo>
                    <a:cubicBezTo>
                      <a:pt x="1346" y="568"/>
                      <a:pt x="1396" y="597"/>
                      <a:pt x="1428" y="597"/>
                    </a:cubicBezTo>
                    <a:cubicBezTo>
                      <a:pt x="1460" y="597"/>
                      <a:pt x="1511" y="569"/>
                      <a:pt x="1520" y="553"/>
                    </a:cubicBezTo>
                    <a:cubicBezTo>
                      <a:pt x="1529" y="538"/>
                      <a:pt x="1523" y="548"/>
                      <a:pt x="1533" y="522"/>
                    </a:cubicBezTo>
                    <a:cubicBezTo>
                      <a:pt x="1552" y="509"/>
                      <a:pt x="1583" y="454"/>
                      <a:pt x="1584" y="446"/>
                    </a:cubicBezTo>
                    <a:cubicBezTo>
                      <a:pt x="1584" y="445"/>
                      <a:pt x="1584" y="445"/>
                      <a:pt x="1584" y="445"/>
                    </a:cubicBezTo>
                    <a:cubicBezTo>
                      <a:pt x="1589" y="428"/>
                      <a:pt x="1597" y="410"/>
                      <a:pt x="1597" y="391"/>
                    </a:cubicBezTo>
                    <a:close/>
                    <a:moveTo>
                      <a:pt x="1958" y="175"/>
                    </a:moveTo>
                    <a:cubicBezTo>
                      <a:pt x="1958" y="78"/>
                      <a:pt x="1883" y="0"/>
                      <a:pt x="1786" y="0"/>
                    </a:cubicBezTo>
                    <a:cubicBezTo>
                      <a:pt x="1689" y="0"/>
                      <a:pt x="1614" y="78"/>
                      <a:pt x="1614" y="175"/>
                    </a:cubicBezTo>
                    <a:cubicBezTo>
                      <a:pt x="1614" y="196"/>
                      <a:pt x="1617" y="227"/>
                      <a:pt x="1624" y="246"/>
                    </a:cubicBezTo>
                    <a:cubicBezTo>
                      <a:pt x="1624" y="246"/>
                      <a:pt x="1624" y="246"/>
                      <a:pt x="1624" y="246"/>
                    </a:cubicBezTo>
                    <a:cubicBezTo>
                      <a:pt x="1641" y="261"/>
                      <a:pt x="1641" y="157"/>
                      <a:pt x="1691" y="140"/>
                    </a:cubicBezTo>
                    <a:cubicBezTo>
                      <a:pt x="1692" y="140"/>
                      <a:pt x="1692" y="140"/>
                      <a:pt x="1693" y="141"/>
                    </a:cubicBezTo>
                    <a:cubicBezTo>
                      <a:pt x="1919" y="260"/>
                      <a:pt x="1919" y="260"/>
                      <a:pt x="1919" y="260"/>
                    </a:cubicBezTo>
                    <a:cubicBezTo>
                      <a:pt x="1920" y="261"/>
                      <a:pt x="1920" y="261"/>
                      <a:pt x="1920" y="261"/>
                    </a:cubicBezTo>
                    <a:cubicBezTo>
                      <a:pt x="1931" y="261"/>
                      <a:pt x="1931" y="261"/>
                      <a:pt x="1931" y="261"/>
                    </a:cubicBezTo>
                    <a:cubicBezTo>
                      <a:pt x="1932" y="261"/>
                      <a:pt x="1933" y="260"/>
                      <a:pt x="1933" y="260"/>
                    </a:cubicBezTo>
                    <a:cubicBezTo>
                      <a:pt x="1949" y="242"/>
                      <a:pt x="1951" y="234"/>
                      <a:pt x="1952" y="233"/>
                    </a:cubicBezTo>
                    <a:cubicBezTo>
                      <a:pt x="1952" y="233"/>
                      <a:pt x="1952" y="234"/>
                      <a:pt x="1952" y="234"/>
                    </a:cubicBezTo>
                    <a:cubicBezTo>
                      <a:pt x="1959" y="215"/>
                      <a:pt x="1958" y="195"/>
                      <a:pt x="1958" y="175"/>
                    </a:cubicBezTo>
                    <a:close/>
                    <a:moveTo>
                      <a:pt x="395" y="717"/>
                    </a:moveTo>
                    <a:cubicBezTo>
                      <a:pt x="22" y="717"/>
                      <a:pt x="22" y="717"/>
                      <a:pt x="22" y="717"/>
                    </a:cubicBezTo>
                    <a:cubicBezTo>
                      <a:pt x="9" y="717"/>
                      <a:pt x="0" y="727"/>
                      <a:pt x="0" y="739"/>
                    </a:cubicBezTo>
                    <a:cubicBezTo>
                      <a:pt x="0" y="752"/>
                      <a:pt x="9" y="761"/>
                      <a:pt x="22" y="761"/>
                    </a:cubicBezTo>
                    <a:cubicBezTo>
                      <a:pt x="382" y="761"/>
                      <a:pt x="382" y="761"/>
                      <a:pt x="382" y="761"/>
                    </a:cubicBezTo>
                    <a:cubicBezTo>
                      <a:pt x="386" y="745"/>
                      <a:pt x="391" y="731"/>
                      <a:pt x="395" y="717"/>
                    </a:cubicBezTo>
                    <a:close/>
                    <a:moveTo>
                      <a:pt x="2127" y="717"/>
                    </a:moveTo>
                    <a:cubicBezTo>
                      <a:pt x="1745" y="717"/>
                      <a:pt x="1745" y="717"/>
                      <a:pt x="1745" y="717"/>
                    </a:cubicBezTo>
                    <a:cubicBezTo>
                      <a:pt x="1749" y="731"/>
                      <a:pt x="1754" y="745"/>
                      <a:pt x="1758" y="761"/>
                    </a:cubicBezTo>
                    <a:cubicBezTo>
                      <a:pt x="2127" y="761"/>
                      <a:pt x="2127" y="761"/>
                      <a:pt x="2127" y="761"/>
                    </a:cubicBezTo>
                    <a:cubicBezTo>
                      <a:pt x="2139" y="761"/>
                      <a:pt x="2149" y="752"/>
                      <a:pt x="2149" y="739"/>
                    </a:cubicBezTo>
                    <a:cubicBezTo>
                      <a:pt x="2149" y="727"/>
                      <a:pt x="2139" y="717"/>
                      <a:pt x="2127" y="717"/>
                    </a:cubicBezTo>
                    <a:close/>
                    <a:moveTo>
                      <a:pt x="1111" y="717"/>
                    </a:moveTo>
                    <a:cubicBezTo>
                      <a:pt x="1029" y="717"/>
                      <a:pt x="1029" y="717"/>
                      <a:pt x="1029" y="717"/>
                    </a:cubicBezTo>
                    <a:cubicBezTo>
                      <a:pt x="1033" y="731"/>
                      <a:pt x="1037" y="745"/>
                      <a:pt x="1042" y="761"/>
                    </a:cubicBezTo>
                    <a:cubicBezTo>
                      <a:pt x="1098" y="761"/>
                      <a:pt x="1098" y="761"/>
                      <a:pt x="1098" y="761"/>
                    </a:cubicBezTo>
                    <a:cubicBezTo>
                      <a:pt x="1103" y="745"/>
                      <a:pt x="1107" y="731"/>
                      <a:pt x="1111" y="717"/>
                    </a:cubicBezTo>
                    <a:close/>
                    <a:moveTo>
                      <a:pt x="1644" y="449"/>
                    </a:moveTo>
                    <a:cubicBezTo>
                      <a:pt x="1662" y="447"/>
                      <a:pt x="1676" y="447"/>
                      <a:pt x="1682" y="447"/>
                    </a:cubicBezTo>
                    <a:cubicBezTo>
                      <a:pt x="1684" y="446"/>
                      <a:pt x="1686" y="445"/>
                      <a:pt x="1686" y="445"/>
                    </a:cubicBezTo>
                    <a:cubicBezTo>
                      <a:pt x="1686" y="412"/>
                      <a:pt x="1686" y="412"/>
                      <a:pt x="1686" y="412"/>
                    </a:cubicBezTo>
                    <a:cubicBezTo>
                      <a:pt x="1686" y="412"/>
                      <a:pt x="1643" y="333"/>
                      <a:pt x="1636" y="304"/>
                    </a:cubicBezTo>
                    <a:cubicBezTo>
                      <a:pt x="1633" y="304"/>
                      <a:pt x="1633" y="314"/>
                      <a:pt x="1632" y="328"/>
                    </a:cubicBezTo>
                    <a:cubicBezTo>
                      <a:pt x="1638" y="348"/>
                      <a:pt x="1641" y="369"/>
                      <a:pt x="1641" y="391"/>
                    </a:cubicBezTo>
                    <a:cubicBezTo>
                      <a:pt x="1641" y="412"/>
                      <a:pt x="1635" y="430"/>
                      <a:pt x="1630" y="445"/>
                    </a:cubicBezTo>
                    <a:cubicBezTo>
                      <a:pt x="1635" y="447"/>
                      <a:pt x="1640" y="448"/>
                      <a:pt x="1644" y="449"/>
                    </a:cubicBezTo>
                    <a:close/>
                    <a:moveTo>
                      <a:pt x="1891" y="447"/>
                    </a:moveTo>
                    <a:cubicBezTo>
                      <a:pt x="1898" y="447"/>
                      <a:pt x="1912" y="447"/>
                      <a:pt x="1929" y="449"/>
                    </a:cubicBezTo>
                    <a:cubicBezTo>
                      <a:pt x="1944" y="446"/>
                      <a:pt x="1963" y="438"/>
                      <a:pt x="1982" y="418"/>
                    </a:cubicBezTo>
                    <a:cubicBezTo>
                      <a:pt x="1928" y="413"/>
                      <a:pt x="1946" y="304"/>
                      <a:pt x="1936" y="304"/>
                    </a:cubicBezTo>
                    <a:cubicBezTo>
                      <a:pt x="1929" y="335"/>
                      <a:pt x="1887" y="412"/>
                      <a:pt x="1887" y="412"/>
                    </a:cubicBezTo>
                    <a:cubicBezTo>
                      <a:pt x="1887" y="445"/>
                      <a:pt x="1887" y="445"/>
                      <a:pt x="1887" y="445"/>
                    </a:cubicBezTo>
                    <a:cubicBezTo>
                      <a:pt x="1887" y="445"/>
                      <a:pt x="1889" y="446"/>
                      <a:pt x="1891" y="447"/>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sp>
        <p:nvSpPr>
          <p:cNvPr id="2" name="Google Shape;311;g13003a48218_1_0">
            <a:extLst>
              <a:ext uri="{FF2B5EF4-FFF2-40B4-BE49-F238E27FC236}">
                <a16:creationId xmlns="" xmlns:a16="http://schemas.microsoft.com/office/drawing/2014/main" id="{321840C8-A471-3B2D-46D9-5AA7F12518EC}"/>
              </a:ext>
            </a:extLst>
          </p:cNvPr>
          <p:cNvSpPr txBox="1"/>
          <p:nvPr/>
        </p:nvSpPr>
        <p:spPr>
          <a:xfrm>
            <a:off x="6634314" y="224632"/>
            <a:ext cx="3999822" cy="938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200" b="0" i="0" u="none" strike="noStrike" cap="none" dirty="0">
                <a:solidFill>
                  <a:schemeClr val="dk1"/>
                </a:solidFill>
                <a:latin typeface="Montserrat SemiBold"/>
                <a:ea typeface="Montserrat SemiBold"/>
                <a:cs typeface="Montserrat SemiBold"/>
                <a:sym typeface="Montserrat SemiBold"/>
              </a:rPr>
              <a:t>Challenge space</a:t>
            </a:r>
            <a:endParaRPr lang="pt-BR" sz="3200" b="0" i="0" u="none" strike="noStrike" cap="none">
              <a:solidFill>
                <a:schemeClr val="dk1"/>
              </a:solidFill>
              <a:latin typeface="Montserrat SemiBold"/>
              <a:ea typeface="Montserrat SemiBold"/>
              <a:cs typeface="Montserrat SemiBold"/>
            </a:endParaRPr>
          </a:p>
        </p:txBody>
      </p:sp>
      <p:sp>
        <p:nvSpPr>
          <p:cNvPr id="3" name="Google Shape;312;g13003a48218_1_0">
            <a:extLst>
              <a:ext uri="{FF2B5EF4-FFF2-40B4-BE49-F238E27FC236}">
                <a16:creationId xmlns="" xmlns:a16="http://schemas.microsoft.com/office/drawing/2014/main" id="{6CA69634-4138-B0E7-1216-A16AE6864ED9}"/>
              </a:ext>
            </a:extLst>
          </p:cNvPr>
          <p:cNvSpPr txBox="1"/>
          <p:nvPr/>
        </p:nvSpPr>
        <p:spPr>
          <a:xfrm>
            <a:off x="6634314" y="560165"/>
            <a:ext cx="3814785" cy="251659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Poppins"/>
              <a:ea typeface="Poppins"/>
              <a:cs typeface="Poppins"/>
              <a:sym typeface="Poppins"/>
            </a:endParaRPr>
          </a:p>
          <a:p>
            <a:pPr>
              <a:spcBef>
                <a:spcPts val="1300"/>
              </a:spcBef>
              <a:buSzPts val="2000"/>
            </a:pPr>
            <a:r>
              <a:rPr lang="en-US" sz="1200" b="1" i="0" u="none" strike="noStrike" cap="none" dirty="0">
                <a:solidFill>
                  <a:srgbClr val="000000"/>
                </a:solidFill>
                <a:latin typeface="Montserrat"/>
                <a:ea typeface="Montserrat"/>
                <a:cs typeface="Montserrat"/>
                <a:sym typeface="Montserrat"/>
              </a:rPr>
              <a:t>The problem: </a:t>
            </a:r>
            <a:r>
              <a:rPr lang="en-US" sz="1200" b="0" i="0" u="none" strike="noStrike" cap="none" dirty="0">
                <a:solidFill>
                  <a:srgbClr val="000000"/>
                </a:solidFill>
                <a:latin typeface="Montserrat"/>
                <a:ea typeface="Montserrat"/>
                <a:cs typeface="Montserrat"/>
                <a:sym typeface="Montserrat"/>
              </a:rPr>
              <a:t>Describe your reframed problem in one sentence. Indicate how many residents are impacted by your problem. Indicate why you picked this problem. </a:t>
            </a:r>
            <a:r>
              <a:rPr lang="en-US" sz="1200" b="0" i="0" u="none" strike="noStrike" cap="none" dirty="0">
                <a:latin typeface="Montserrat"/>
                <a:ea typeface="Montserrat"/>
                <a:cs typeface="Montserrat"/>
              </a:rPr>
              <a:t/>
            </a:r>
            <a:br>
              <a:rPr lang="en-US" sz="1200" b="0" i="0" u="none" strike="noStrike" cap="none" dirty="0">
                <a:latin typeface="Montserrat"/>
                <a:ea typeface="Montserrat"/>
                <a:cs typeface="Montserrat"/>
              </a:rPr>
            </a:br>
            <a:r>
              <a:rPr lang="en-US" sz="1200" b="0" i="0" u="none" strike="noStrike" cap="none" dirty="0">
                <a:latin typeface="Montserrat"/>
                <a:ea typeface="Montserrat"/>
                <a:cs typeface="Montserrat"/>
              </a:rPr>
              <a:t/>
            </a:r>
            <a:br>
              <a:rPr lang="en-US" sz="1200" b="0" i="0" u="none" strike="noStrike" cap="none" dirty="0">
                <a:latin typeface="Montserrat"/>
                <a:ea typeface="Montserrat"/>
                <a:cs typeface="Montserrat"/>
              </a:rPr>
            </a:br>
            <a:r>
              <a:rPr lang="en-US" sz="1200" b="1" i="0" u="none" strike="noStrike" cap="none" dirty="0">
                <a:solidFill>
                  <a:srgbClr val="000000"/>
                </a:solidFill>
                <a:latin typeface="Montserrat"/>
                <a:ea typeface="Montserrat"/>
                <a:cs typeface="Montserrat"/>
                <a:sym typeface="Montserrat"/>
              </a:rPr>
              <a:t>The impact: </a:t>
            </a:r>
            <a:r>
              <a:rPr lang="en-US" sz="1200" b="0" i="0" u="none" strike="noStrike" cap="none" dirty="0">
                <a:solidFill>
                  <a:srgbClr val="000000"/>
                </a:solidFill>
                <a:latin typeface="Montserrat"/>
                <a:ea typeface="Montserrat"/>
                <a:cs typeface="Montserrat"/>
                <a:sym typeface="Montserrat"/>
              </a:rPr>
              <a:t>Describe how this challenge is affecting residents, and what is the impact of the challenge on the relationship between the city hall and the residents.</a:t>
            </a:r>
            <a:r>
              <a:rPr lang="en-US" sz="1200" dirty="0">
                <a:latin typeface="Montserrat"/>
                <a:ea typeface="Montserrat"/>
                <a:cs typeface="Montserrat"/>
                <a:sym typeface="Montserrat"/>
              </a:rPr>
              <a:t> </a:t>
            </a:r>
            <a:endParaRPr sz="1200" b="0" i="0" u="none" strike="noStrike" cap="none" dirty="0">
              <a:solidFill>
                <a:schemeClr val="dk1"/>
              </a:solidFill>
              <a:latin typeface="Montserrat SemiBold"/>
              <a:ea typeface="Montserrat SemiBold"/>
              <a:cs typeface="Montserrat SemiBold"/>
            </a:endParaRPr>
          </a:p>
          <a:p>
            <a:pPr marL="0" marR="0" lvl="0" indent="0" algn="l" rtl="0">
              <a:lnSpc>
                <a:spcPct val="100000"/>
              </a:lnSpc>
              <a:spcBef>
                <a:spcPts val="1300"/>
              </a:spcBef>
              <a:spcAft>
                <a:spcPts val="0"/>
              </a:spcAft>
              <a:buClr>
                <a:srgbClr val="000000"/>
              </a:buClr>
              <a:buSzPts val="2000"/>
              <a:buFont typeface="Arial"/>
              <a:buNone/>
            </a:pPr>
            <a:endParaRPr sz="2000" b="0" i="0" u="none" strike="noStrike" cap="none" dirty="0">
              <a:solidFill>
                <a:schemeClr val="dk1"/>
              </a:solidFill>
              <a:latin typeface="Poppins SemiBold"/>
              <a:ea typeface="Poppins SemiBold"/>
              <a:cs typeface="Poppins SemiBold"/>
              <a:sym typeface="Poppins SemiBold"/>
            </a:endParaRPr>
          </a:p>
          <a:p>
            <a:pPr marL="0" marR="0" lvl="0" indent="0" algn="l" rtl="0">
              <a:lnSpc>
                <a:spcPct val="100000"/>
              </a:lnSpc>
              <a:spcBef>
                <a:spcPts val="1300"/>
              </a:spcBef>
              <a:spcAft>
                <a:spcPts val="0"/>
              </a:spcAft>
              <a:buClr>
                <a:srgbClr val="000000"/>
              </a:buClr>
              <a:buSzPts val="2000"/>
              <a:buFont typeface="Arial"/>
              <a:buNone/>
            </a:pPr>
            <a:endParaRPr sz="2000" b="0" i="0" u="none" strike="noStrike" cap="none" dirty="0">
              <a:solidFill>
                <a:schemeClr val="dk1"/>
              </a:solidFill>
              <a:latin typeface="Poppins SemiBold"/>
              <a:ea typeface="Poppins SemiBold"/>
              <a:cs typeface="Poppins SemiBold"/>
              <a:sym typeface="Poppins SemiBold"/>
            </a:endParaRPr>
          </a:p>
        </p:txBody>
      </p:sp>
      <p:sp>
        <p:nvSpPr>
          <p:cNvPr id="4" name="Google Shape;313;g13003a48218_1_0">
            <a:extLst>
              <a:ext uri="{FF2B5EF4-FFF2-40B4-BE49-F238E27FC236}">
                <a16:creationId xmlns="" xmlns:a16="http://schemas.microsoft.com/office/drawing/2014/main" id="{EB76A986-5B74-A2B5-2235-801B776C5B6D}"/>
              </a:ext>
            </a:extLst>
          </p:cNvPr>
          <p:cNvSpPr txBox="1"/>
          <p:nvPr/>
        </p:nvSpPr>
        <p:spPr>
          <a:xfrm>
            <a:off x="7671867" y="4291346"/>
            <a:ext cx="4051847" cy="1649878"/>
          </a:xfrm>
          <a:prstGeom prst="rect">
            <a:avLst/>
          </a:prstGeom>
          <a:noFill/>
          <a:ln>
            <a:noFill/>
          </a:ln>
        </p:spPr>
        <p:txBody>
          <a:bodyPr spcFirstLastPara="1" wrap="square" lIns="121900" tIns="121900" rIns="121900" bIns="121900" anchor="t" anchorCtr="0">
            <a:noAutofit/>
          </a:bodyPr>
          <a:lstStyle/>
          <a:p>
            <a:pPr marL="457200" marR="0" lvl="0" indent="-355600" algn="l" rtl="0">
              <a:lnSpc>
                <a:spcPct val="100000"/>
              </a:lnSpc>
              <a:spcBef>
                <a:spcPts val="0"/>
              </a:spcBef>
              <a:spcAft>
                <a:spcPts val="0"/>
              </a:spcAft>
              <a:buClr>
                <a:schemeClr val="lt1"/>
              </a:buClr>
              <a:buSzPts val="2000"/>
              <a:buFont typeface="Montserrat"/>
              <a:buChar char="●"/>
            </a:pPr>
            <a:r>
              <a:rPr lang="en-US" sz="1200" b="0" i="0" u="none" strike="noStrike" cap="none" dirty="0">
                <a:solidFill>
                  <a:schemeClr val="lt1"/>
                </a:solidFill>
                <a:latin typeface="Montserrat"/>
                <a:ea typeface="Montserrat"/>
                <a:cs typeface="Montserrat"/>
                <a:sym typeface="Montserrat"/>
              </a:rPr>
              <a:t>Number of interviews conducted with </a:t>
            </a:r>
            <a:r>
              <a:rPr lang="en-US" sz="1200" b="0" i="0" u="none" strike="noStrike" cap="none" dirty="0">
                <a:solidFill>
                  <a:schemeClr val="lt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residents</a:t>
            </a:r>
            <a:endParaRPr lang="pt-BR" sz="1200">
              <a:solidFill>
                <a:schemeClr val="lt1"/>
              </a:solidFill>
            </a:endParaRPr>
          </a:p>
          <a:p>
            <a:pPr marL="457200" marR="0" lvl="0" indent="-355600" algn="l" rtl="0">
              <a:lnSpc>
                <a:spcPct val="100000"/>
              </a:lnSpc>
              <a:spcBef>
                <a:spcPts val="0"/>
              </a:spcBef>
              <a:spcAft>
                <a:spcPts val="0"/>
              </a:spcAft>
              <a:buClr>
                <a:schemeClr val="lt1"/>
              </a:buClr>
              <a:buSzPts val="2000"/>
              <a:buFont typeface="Montserrat"/>
              <a:buChar char="●"/>
            </a:pPr>
            <a:r>
              <a:rPr lang="en-US" sz="1200" b="0" i="0" u="none" strike="noStrike" cap="none" dirty="0">
                <a:solidFill>
                  <a:schemeClr val="lt1"/>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Number of interviews conducted with marginalized communities</a:t>
            </a:r>
            <a:endParaRPr sz="1200" b="0" i="0" u="none" strike="noStrike" cap="none">
              <a:solidFill>
                <a:schemeClr val="lt1"/>
              </a:solidFill>
              <a:latin typeface="Montserrat"/>
              <a:ea typeface="Montserrat"/>
              <a:cs typeface="Montserrat"/>
            </a:endParaRPr>
          </a:p>
          <a:p>
            <a:pPr marL="457200" marR="0" lvl="0" indent="-355600" algn="l" rtl="0">
              <a:lnSpc>
                <a:spcPct val="100000"/>
              </a:lnSpc>
              <a:spcBef>
                <a:spcPts val="0"/>
              </a:spcBef>
              <a:spcAft>
                <a:spcPts val="0"/>
              </a:spcAft>
              <a:buClr>
                <a:schemeClr val="lt1"/>
              </a:buClr>
              <a:buSzPts val="2000"/>
              <a:buFont typeface="Montserrat"/>
              <a:buChar char="●"/>
            </a:pPr>
            <a:r>
              <a:rPr lang="en-US" sz="1200" b="0" i="0" u="none" strike="noStrike" cap="none" dirty="0">
                <a:solidFill>
                  <a:schemeClr val="lt1"/>
                </a:solidFill>
                <a:latin typeface="Montserrat"/>
                <a:ea typeface="Montserrat"/>
                <a:cs typeface="Montserrat"/>
                <a:sym typeface="Montserrat"/>
              </a:rPr>
              <a:t>Number of interviews conducted with other stakeholders [specify]</a:t>
            </a:r>
            <a:endParaRPr sz="1200" b="0" i="0" u="none" strike="noStrike" cap="none" dirty="0">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500"/>
              <a:buFont typeface="Arial"/>
              <a:buNone/>
            </a:pPr>
            <a:endParaRPr sz="1400" b="0" i="0" u="none" strike="noStrike" cap="none">
              <a:solidFill>
                <a:srgbClr val="2A5159"/>
              </a:solidFill>
              <a:latin typeface="Poppins SemiBold"/>
              <a:ea typeface="Poppins SemiBold"/>
              <a:cs typeface="Poppins SemiBold"/>
              <a:sym typeface="Poppins SemiBold"/>
            </a:endParaRPr>
          </a:p>
        </p:txBody>
      </p:sp>
      <p:grpSp>
        <p:nvGrpSpPr>
          <p:cNvPr id="5" name="Google Shape;317;g13003a48218_1_0">
            <a:extLst>
              <a:ext uri="{FF2B5EF4-FFF2-40B4-BE49-F238E27FC236}">
                <a16:creationId xmlns="" xmlns:a16="http://schemas.microsoft.com/office/drawing/2014/main" id="{1D4882F6-DBBD-672E-767E-3B5EFBB236B8}"/>
              </a:ext>
            </a:extLst>
          </p:cNvPr>
          <p:cNvGrpSpPr/>
          <p:nvPr/>
        </p:nvGrpSpPr>
        <p:grpSpPr>
          <a:xfrm>
            <a:off x="6450061" y="5402973"/>
            <a:ext cx="989290" cy="989290"/>
            <a:chOff x="2667000" y="0"/>
            <a:chExt cx="6858000" cy="6858000"/>
          </a:xfrm>
        </p:grpSpPr>
        <p:sp>
          <p:nvSpPr>
            <p:cNvPr id="6" name="Google Shape;318;g13003a48218_1_0">
              <a:extLst>
                <a:ext uri="{FF2B5EF4-FFF2-40B4-BE49-F238E27FC236}">
                  <a16:creationId xmlns="" xmlns:a16="http://schemas.microsoft.com/office/drawing/2014/main" id="{FBA0FFAE-99DA-F467-3942-F800A618F102}"/>
                </a:ext>
              </a:extLst>
            </p:cNvPr>
            <p:cNvSpPr/>
            <p:nvPr/>
          </p:nvSpPr>
          <p:spPr>
            <a:xfrm>
              <a:off x="2667000" y="0"/>
              <a:ext cx="6858000" cy="685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7" name="Google Shape;319;g13003a48218_1_0">
              <a:extLst>
                <a:ext uri="{FF2B5EF4-FFF2-40B4-BE49-F238E27FC236}">
                  <a16:creationId xmlns="" xmlns:a16="http://schemas.microsoft.com/office/drawing/2014/main" id="{4CD87995-8FF4-43C6-2FF4-BF845F9D4F36}"/>
                </a:ext>
              </a:extLst>
            </p:cNvPr>
            <p:cNvGrpSpPr/>
            <p:nvPr/>
          </p:nvGrpSpPr>
          <p:grpSpPr>
            <a:xfrm>
              <a:off x="3806825" y="1143000"/>
              <a:ext cx="4578350" cy="4565650"/>
              <a:chOff x="3806825" y="1143000"/>
              <a:chExt cx="4578351" cy="4565650"/>
            </a:xfrm>
          </p:grpSpPr>
          <p:sp>
            <p:nvSpPr>
              <p:cNvPr id="8" name="Google Shape;320;g13003a48218_1_0">
                <a:extLst>
                  <a:ext uri="{FF2B5EF4-FFF2-40B4-BE49-F238E27FC236}">
                    <a16:creationId xmlns="" xmlns:a16="http://schemas.microsoft.com/office/drawing/2014/main" id="{3943980F-2AF7-C2E2-2D5F-63144BD90851}"/>
                  </a:ext>
                </a:extLst>
              </p:cNvPr>
              <p:cNvSpPr/>
              <p:nvPr/>
            </p:nvSpPr>
            <p:spPr>
              <a:xfrm>
                <a:off x="3806825" y="1143000"/>
                <a:ext cx="4578351" cy="4565650"/>
              </a:xfrm>
              <a:custGeom>
                <a:avLst/>
                <a:gdLst/>
                <a:ahLst/>
                <a:cxnLst/>
                <a:rect l="l" t="t" r="r" b="b"/>
                <a:pathLst>
                  <a:path w="4578351" h="4565650" extrusionOk="0">
                    <a:moveTo>
                      <a:pt x="4152900" y="3848100"/>
                    </a:moveTo>
                    <a:cubicBezTo>
                      <a:pt x="3991578" y="3848100"/>
                      <a:pt x="3860800" y="3980299"/>
                      <a:pt x="3860800" y="4143375"/>
                    </a:cubicBezTo>
                    <a:cubicBezTo>
                      <a:pt x="3860800" y="4306451"/>
                      <a:pt x="3991578" y="4438650"/>
                      <a:pt x="4152900" y="4438650"/>
                    </a:cubicBezTo>
                    <a:cubicBezTo>
                      <a:pt x="4314222" y="4438650"/>
                      <a:pt x="4445000" y="4306451"/>
                      <a:pt x="4445000" y="4143375"/>
                    </a:cubicBezTo>
                    <a:cubicBezTo>
                      <a:pt x="4445000" y="3980299"/>
                      <a:pt x="4314222" y="3848100"/>
                      <a:pt x="4152900" y="3848100"/>
                    </a:cubicBezTo>
                    <a:close/>
                    <a:moveTo>
                      <a:pt x="413545" y="3848100"/>
                    </a:moveTo>
                    <a:cubicBezTo>
                      <a:pt x="249154" y="3848100"/>
                      <a:pt x="115888" y="3980299"/>
                      <a:pt x="115888" y="4143375"/>
                    </a:cubicBezTo>
                    <a:cubicBezTo>
                      <a:pt x="115888" y="4306451"/>
                      <a:pt x="249154" y="4438650"/>
                      <a:pt x="413545" y="4438650"/>
                    </a:cubicBezTo>
                    <a:cubicBezTo>
                      <a:pt x="577936" y="4438650"/>
                      <a:pt x="711202" y="4306451"/>
                      <a:pt x="711202" y="4143375"/>
                    </a:cubicBezTo>
                    <a:cubicBezTo>
                      <a:pt x="711202" y="3980299"/>
                      <a:pt x="577936" y="3848100"/>
                      <a:pt x="413545" y="3848100"/>
                    </a:cubicBezTo>
                    <a:close/>
                    <a:moveTo>
                      <a:pt x="3239087" y="3092450"/>
                    </a:moveTo>
                    <a:cubicBezTo>
                      <a:pt x="3242063" y="3092450"/>
                      <a:pt x="3248016" y="3092450"/>
                      <a:pt x="3253968" y="3092450"/>
                    </a:cubicBezTo>
                    <a:cubicBezTo>
                      <a:pt x="3256944" y="3092450"/>
                      <a:pt x="3259920" y="3092450"/>
                      <a:pt x="3262896" y="3092450"/>
                    </a:cubicBezTo>
                    <a:cubicBezTo>
                      <a:pt x="3262896" y="3092450"/>
                      <a:pt x="3262896" y="3092450"/>
                      <a:pt x="3646819" y="3148997"/>
                    </a:cubicBezTo>
                    <a:cubicBezTo>
                      <a:pt x="3682532" y="3151973"/>
                      <a:pt x="3706342" y="3184711"/>
                      <a:pt x="3703365" y="3220425"/>
                    </a:cubicBezTo>
                    <a:cubicBezTo>
                      <a:pt x="3697413" y="3256139"/>
                      <a:pt x="3664676" y="3282925"/>
                      <a:pt x="3628962" y="3276972"/>
                    </a:cubicBezTo>
                    <a:cubicBezTo>
                      <a:pt x="3628962" y="3276972"/>
                      <a:pt x="3628962" y="3276972"/>
                      <a:pt x="3408727" y="3247211"/>
                    </a:cubicBezTo>
                    <a:cubicBezTo>
                      <a:pt x="3408727" y="3247211"/>
                      <a:pt x="3408727" y="3247211"/>
                      <a:pt x="3911695" y="3803753"/>
                    </a:cubicBezTo>
                    <a:cubicBezTo>
                      <a:pt x="3980147" y="3756134"/>
                      <a:pt x="4066455" y="3726373"/>
                      <a:pt x="4158715" y="3726373"/>
                    </a:cubicBezTo>
                    <a:cubicBezTo>
                      <a:pt x="4387878" y="3726373"/>
                      <a:pt x="4578351" y="3913871"/>
                      <a:pt x="4578351" y="4146011"/>
                    </a:cubicBezTo>
                    <a:cubicBezTo>
                      <a:pt x="4578351" y="4375176"/>
                      <a:pt x="4387878" y="4565650"/>
                      <a:pt x="4158715" y="4565650"/>
                    </a:cubicBezTo>
                    <a:cubicBezTo>
                      <a:pt x="3926576" y="4565650"/>
                      <a:pt x="3739079" y="4375176"/>
                      <a:pt x="3739079" y="4146011"/>
                    </a:cubicBezTo>
                    <a:cubicBezTo>
                      <a:pt x="3739079" y="4053750"/>
                      <a:pt x="3768841" y="3967442"/>
                      <a:pt x="3819435" y="3898990"/>
                    </a:cubicBezTo>
                    <a:cubicBezTo>
                      <a:pt x="3819435" y="3898990"/>
                      <a:pt x="3819435" y="3898990"/>
                      <a:pt x="3316467" y="3339472"/>
                    </a:cubicBezTo>
                    <a:cubicBezTo>
                      <a:pt x="3316467" y="3339472"/>
                      <a:pt x="3316467" y="3339472"/>
                      <a:pt x="3325395" y="3544827"/>
                    </a:cubicBezTo>
                    <a:cubicBezTo>
                      <a:pt x="3328371" y="3580541"/>
                      <a:pt x="3298610" y="3610302"/>
                      <a:pt x="3262896" y="3613279"/>
                    </a:cubicBezTo>
                    <a:cubicBezTo>
                      <a:pt x="3227183" y="3613279"/>
                      <a:pt x="3197421" y="3586493"/>
                      <a:pt x="3194445" y="3550779"/>
                    </a:cubicBezTo>
                    <a:cubicBezTo>
                      <a:pt x="3194445" y="3550779"/>
                      <a:pt x="3194445" y="3550779"/>
                      <a:pt x="3176588" y="3160902"/>
                    </a:cubicBezTo>
                    <a:cubicBezTo>
                      <a:pt x="3176588" y="3160902"/>
                      <a:pt x="3176588" y="3160902"/>
                      <a:pt x="3176588" y="3157926"/>
                    </a:cubicBezTo>
                    <a:cubicBezTo>
                      <a:pt x="3176588" y="3157926"/>
                      <a:pt x="3176588" y="3154950"/>
                      <a:pt x="3176588" y="3151973"/>
                    </a:cubicBezTo>
                    <a:cubicBezTo>
                      <a:pt x="3176588" y="3151973"/>
                      <a:pt x="3176588" y="3151973"/>
                      <a:pt x="3176588" y="3148997"/>
                    </a:cubicBezTo>
                    <a:cubicBezTo>
                      <a:pt x="3176588" y="3148997"/>
                      <a:pt x="3176588" y="3146021"/>
                      <a:pt x="3179564" y="3143045"/>
                    </a:cubicBezTo>
                    <a:cubicBezTo>
                      <a:pt x="3179564" y="3143045"/>
                      <a:pt x="3179564" y="3143045"/>
                      <a:pt x="3179564" y="3140069"/>
                    </a:cubicBezTo>
                    <a:cubicBezTo>
                      <a:pt x="3179564" y="3137093"/>
                      <a:pt x="3179564" y="3137093"/>
                      <a:pt x="3182541" y="3134117"/>
                    </a:cubicBezTo>
                    <a:cubicBezTo>
                      <a:pt x="3182541" y="3131140"/>
                      <a:pt x="3182541" y="3128164"/>
                      <a:pt x="3185517" y="3128164"/>
                    </a:cubicBezTo>
                    <a:cubicBezTo>
                      <a:pt x="3185517" y="3125188"/>
                      <a:pt x="3185517" y="3125188"/>
                      <a:pt x="3188493" y="3122212"/>
                    </a:cubicBezTo>
                    <a:cubicBezTo>
                      <a:pt x="3188493" y="3122212"/>
                      <a:pt x="3188493" y="3122212"/>
                      <a:pt x="3188493" y="3119236"/>
                    </a:cubicBezTo>
                    <a:cubicBezTo>
                      <a:pt x="3191469" y="3119236"/>
                      <a:pt x="3191469" y="3119236"/>
                      <a:pt x="3191469" y="3116260"/>
                    </a:cubicBezTo>
                    <a:cubicBezTo>
                      <a:pt x="3194445" y="3113283"/>
                      <a:pt x="3197421" y="3110307"/>
                      <a:pt x="3203374" y="3107331"/>
                    </a:cubicBezTo>
                    <a:cubicBezTo>
                      <a:pt x="3203374" y="3104355"/>
                      <a:pt x="3206350" y="3104355"/>
                      <a:pt x="3206350" y="3104355"/>
                    </a:cubicBezTo>
                    <a:cubicBezTo>
                      <a:pt x="3206350" y="3104355"/>
                      <a:pt x="3209326" y="3104355"/>
                      <a:pt x="3209326" y="3101379"/>
                    </a:cubicBezTo>
                    <a:cubicBezTo>
                      <a:pt x="3212302" y="3101379"/>
                      <a:pt x="3215278" y="3098403"/>
                      <a:pt x="3221230" y="3098403"/>
                    </a:cubicBezTo>
                    <a:cubicBezTo>
                      <a:pt x="3221230" y="3095426"/>
                      <a:pt x="3224207" y="3095426"/>
                      <a:pt x="3227183" y="3095426"/>
                    </a:cubicBezTo>
                    <a:cubicBezTo>
                      <a:pt x="3227183" y="3095426"/>
                      <a:pt x="3227183" y="3095426"/>
                      <a:pt x="3230159" y="3095426"/>
                    </a:cubicBezTo>
                    <a:cubicBezTo>
                      <a:pt x="3233135" y="3095426"/>
                      <a:pt x="3233135" y="3095426"/>
                      <a:pt x="3233135" y="3095426"/>
                    </a:cubicBezTo>
                    <a:cubicBezTo>
                      <a:pt x="3236111" y="3095426"/>
                      <a:pt x="3236111" y="3095426"/>
                      <a:pt x="3239087" y="3092450"/>
                    </a:cubicBezTo>
                    <a:close/>
                    <a:moveTo>
                      <a:pt x="1315455" y="3092450"/>
                    </a:moveTo>
                    <a:cubicBezTo>
                      <a:pt x="1318431" y="3092450"/>
                      <a:pt x="1321407" y="3092450"/>
                      <a:pt x="1324383" y="3092450"/>
                    </a:cubicBezTo>
                    <a:cubicBezTo>
                      <a:pt x="1330336" y="3092450"/>
                      <a:pt x="1336288" y="3092450"/>
                      <a:pt x="1339264" y="3092450"/>
                    </a:cubicBezTo>
                    <a:cubicBezTo>
                      <a:pt x="1342240" y="3095426"/>
                      <a:pt x="1342240" y="3095426"/>
                      <a:pt x="1345216" y="3095426"/>
                    </a:cubicBezTo>
                    <a:cubicBezTo>
                      <a:pt x="1345216" y="3095426"/>
                      <a:pt x="1345216" y="3095426"/>
                      <a:pt x="1348193" y="3095426"/>
                    </a:cubicBezTo>
                    <a:cubicBezTo>
                      <a:pt x="1348193" y="3095426"/>
                      <a:pt x="1348193" y="3095426"/>
                      <a:pt x="1351169" y="3095426"/>
                    </a:cubicBezTo>
                    <a:cubicBezTo>
                      <a:pt x="1354145" y="3095426"/>
                      <a:pt x="1357121" y="3095426"/>
                      <a:pt x="1357121" y="3098403"/>
                    </a:cubicBezTo>
                    <a:cubicBezTo>
                      <a:pt x="1363073" y="3098403"/>
                      <a:pt x="1366049" y="3101379"/>
                      <a:pt x="1369026" y="3101379"/>
                    </a:cubicBezTo>
                    <a:cubicBezTo>
                      <a:pt x="1372002" y="3104355"/>
                      <a:pt x="1372002" y="3104355"/>
                      <a:pt x="1372002" y="3104355"/>
                    </a:cubicBezTo>
                    <a:cubicBezTo>
                      <a:pt x="1372002" y="3104355"/>
                      <a:pt x="1374978" y="3104355"/>
                      <a:pt x="1374978" y="3107331"/>
                    </a:cubicBezTo>
                    <a:cubicBezTo>
                      <a:pt x="1380930" y="3110307"/>
                      <a:pt x="1383906" y="3113283"/>
                      <a:pt x="1386882" y="3116260"/>
                    </a:cubicBezTo>
                    <a:cubicBezTo>
                      <a:pt x="1386882" y="3119236"/>
                      <a:pt x="1389859" y="3119236"/>
                      <a:pt x="1389859" y="3119236"/>
                    </a:cubicBezTo>
                    <a:cubicBezTo>
                      <a:pt x="1389859" y="3122212"/>
                      <a:pt x="1389859" y="3122212"/>
                      <a:pt x="1389859" y="3122212"/>
                    </a:cubicBezTo>
                    <a:cubicBezTo>
                      <a:pt x="1392835" y="3125188"/>
                      <a:pt x="1392835" y="3125188"/>
                      <a:pt x="1392835" y="3128164"/>
                    </a:cubicBezTo>
                    <a:cubicBezTo>
                      <a:pt x="1395811" y="3128164"/>
                      <a:pt x="1395811" y="3131140"/>
                      <a:pt x="1395811" y="3134117"/>
                    </a:cubicBezTo>
                    <a:cubicBezTo>
                      <a:pt x="1398787" y="3137093"/>
                      <a:pt x="1398787" y="3137093"/>
                      <a:pt x="1398787" y="3140069"/>
                    </a:cubicBezTo>
                    <a:cubicBezTo>
                      <a:pt x="1398787" y="3143045"/>
                      <a:pt x="1398787" y="3143045"/>
                      <a:pt x="1398787" y="3143045"/>
                    </a:cubicBezTo>
                    <a:cubicBezTo>
                      <a:pt x="1401763" y="3146021"/>
                      <a:pt x="1401763" y="3148997"/>
                      <a:pt x="1401763" y="3148997"/>
                    </a:cubicBezTo>
                    <a:cubicBezTo>
                      <a:pt x="1401763" y="3151973"/>
                      <a:pt x="1401763" y="3151973"/>
                      <a:pt x="1401763" y="3151973"/>
                    </a:cubicBezTo>
                    <a:cubicBezTo>
                      <a:pt x="1401763" y="3154950"/>
                      <a:pt x="1401763" y="3157926"/>
                      <a:pt x="1401763" y="3157926"/>
                    </a:cubicBezTo>
                    <a:cubicBezTo>
                      <a:pt x="1401763" y="3157926"/>
                      <a:pt x="1401763" y="3157926"/>
                      <a:pt x="1401763" y="3160902"/>
                    </a:cubicBezTo>
                    <a:cubicBezTo>
                      <a:pt x="1401763" y="3160902"/>
                      <a:pt x="1401763" y="3160902"/>
                      <a:pt x="1383906" y="3550779"/>
                    </a:cubicBezTo>
                    <a:cubicBezTo>
                      <a:pt x="1380930" y="3586493"/>
                      <a:pt x="1351169" y="3613279"/>
                      <a:pt x="1315455" y="3613279"/>
                    </a:cubicBezTo>
                    <a:cubicBezTo>
                      <a:pt x="1279741" y="3610302"/>
                      <a:pt x="1249980" y="3580541"/>
                      <a:pt x="1252956" y="3544827"/>
                    </a:cubicBezTo>
                    <a:cubicBezTo>
                      <a:pt x="1252956" y="3544827"/>
                      <a:pt x="1252956" y="3544827"/>
                      <a:pt x="1261885" y="3339472"/>
                    </a:cubicBezTo>
                    <a:cubicBezTo>
                      <a:pt x="1261885" y="3339472"/>
                      <a:pt x="1261885" y="3339472"/>
                      <a:pt x="758916" y="3898990"/>
                    </a:cubicBezTo>
                    <a:cubicBezTo>
                      <a:pt x="809511" y="3967442"/>
                      <a:pt x="839272" y="4053750"/>
                      <a:pt x="839272" y="4146011"/>
                    </a:cubicBezTo>
                    <a:cubicBezTo>
                      <a:pt x="839272" y="4375176"/>
                      <a:pt x="651775" y="4565650"/>
                      <a:pt x="419636" y="4565650"/>
                    </a:cubicBezTo>
                    <a:cubicBezTo>
                      <a:pt x="190473" y="4565650"/>
                      <a:pt x="0" y="4375176"/>
                      <a:pt x="0" y="4146011"/>
                    </a:cubicBezTo>
                    <a:cubicBezTo>
                      <a:pt x="0" y="3913871"/>
                      <a:pt x="190473" y="3726373"/>
                      <a:pt x="419636" y="3726373"/>
                    </a:cubicBezTo>
                    <a:cubicBezTo>
                      <a:pt x="511897" y="3726373"/>
                      <a:pt x="598205" y="3756134"/>
                      <a:pt x="666656" y="3803753"/>
                    </a:cubicBezTo>
                    <a:cubicBezTo>
                      <a:pt x="666656" y="3803753"/>
                      <a:pt x="666656" y="3803753"/>
                      <a:pt x="1169624" y="3247211"/>
                    </a:cubicBezTo>
                    <a:cubicBezTo>
                      <a:pt x="1169624" y="3247211"/>
                      <a:pt x="1169624" y="3247211"/>
                      <a:pt x="949390" y="3276972"/>
                    </a:cubicBezTo>
                    <a:cubicBezTo>
                      <a:pt x="913676" y="3282925"/>
                      <a:pt x="880938" y="3256139"/>
                      <a:pt x="874986" y="3220425"/>
                    </a:cubicBezTo>
                    <a:cubicBezTo>
                      <a:pt x="872010" y="3184711"/>
                      <a:pt x="895819" y="3151973"/>
                      <a:pt x="931533" y="3148997"/>
                    </a:cubicBezTo>
                    <a:cubicBezTo>
                      <a:pt x="931533" y="3148997"/>
                      <a:pt x="931533" y="3148997"/>
                      <a:pt x="1315455" y="3092450"/>
                    </a:cubicBezTo>
                    <a:close/>
                    <a:moveTo>
                      <a:pt x="2304257" y="1339849"/>
                    </a:moveTo>
                    <a:cubicBezTo>
                      <a:pt x="1775137" y="1339849"/>
                      <a:pt x="1346200" y="1767364"/>
                      <a:pt x="1346200" y="2294731"/>
                    </a:cubicBezTo>
                    <a:cubicBezTo>
                      <a:pt x="1346200" y="2822098"/>
                      <a:pt x="1775137" y="3249613"/>
                      <a:pt x="2304257" y="3249613"/>
                    </a:cubicBezTo>
                    <a:cubicBezTo>
                      <a:pt x="2833377" y="3249613"/>
                      <a:pt x="3262314" y="2822098"/>
                      <a:pt x="3262314" y="2294731"/>
                    </a:cubicBezTo>
                    <a:cubicBezTo>
                      <a:pt x="3262314" y="1767364"/>
                      <a:pt x="2833377" y="1339849"/>
                      <a:pt x="2304257" y="1339849"/>
                    </a:cubicBezTo>
                    <a:close/>
                    <a:moveTo>
                      <a:pt x="2305050" y="1220787"/>
                    </a:moveTo>
                    <a:cubicBezTo>
                      <a:pt x="2897734" y="1220787"/>
                      <a:pt x="3378200" y="1702319"/>
                      <a:pt x="3378200" y="2296319"/>
                    </a:cubicBezTo>
                    <a:cubicBezTo>
                      <a:pt x="3378200" y="2890319"/>
                      <a:pt x="2897734" y="3371851"/>
                      <a:pt x="2305050" y="3371851"/>
                    </a:cubicBezTo>
                    <a:cubicBezTo>
                      <a:pt x="1712366" y="3371851"/>
                      <a:pt x="1231900" y="2890319"/>
                      <a:pt x="1231900" y="2296319"/>
                    </a:cubicBezTo>
                    <a:cubicBezTo>
                      <a:pt x="1231900" y="1702319"/>
                      <a:pt x="1712366" y="1220787"/>
                      <a:pt x="2305050" y="1220787"/>
                    </a:cubicBezTo>
                    <a:close/>
                    <a:moveTo>
                      <a:pt x="4152900" y="128588"/>
                    </a:moveTo>
                    <a:cubicBezTo>
                      <a:pt x="3991578" y="128588"/>
                      <a:pt x="3860800" y="259011"/>
                      <a:pt x="3860800" y="419895"/>
                    </a:cubicBezTo>
                    <a:cubicBezTo>
                      <a:pt x="3860800" y="580779"/>
                      <a:pt x="3991578" y="711202"/>
                      <a:pt x="4152900" y="711202"/>
                    </a:cubicBezTo>
                    <a:cubicBezTo>
                      <a:pt x="4314222" y="711202"/>
                      <a:pt x="4445000" y="580779"/>
                      <a:pt x="4445000" y="419895"/>
                    </a:cubicBezTo>
                    <a:cubicBezTo>
                      <a:pt x="4445000" y="259011"/>
                      <a:pt x="4314222" y="128588"/>
                      <a:pt x="4152900" y="128588"/>
                    </a:cubicBezTo>
                    <a:close/>
                    <a:moveTo>
                      <a:pt x="413545" y="128588"/>
                    </a:moveTo>
                    <a:cubicBezTo>
                      <a:pt x="249154" y="128588"/>
                      <a:pt x="115888" y="259011"/>
                      <a:pt x="115888" y="419895"/>
                    </a:cubicBezTo>
                    <a:cubicBezTo>
                      <a:pt x="115888" y="580779"/>
                      <a:pt x="249154" y="711202"/>
                      <a:pt x="413545" y="711202"/>
                    </a:cubicBezTo>
                    <a:cubicBezTo>
                      <a:pt x="577936" y="711202"/>
                      <a:pt x="711202" y="580779"/>
                      <a:pt x="711202" y="419895"/>
                    </a:cubicBezTo>
                    <a:cubicBezTo>
                      <a:pt x="711202" y="259011"/>
                      <a:pt x="577936" y="128588"/>
                      <a:pt x="413545" y="128588"/>
                    </a:cubicBezTo>
                    <a:close/>
                    <a:moveTo>
                      <a:pt x="4158715" y="0"/>
                    </a:moveTo>
                    <a:cubicBezTo>
                      <a:pt x="4387878" y="0"/>
                      <a:pt x="4578351" y="187498"/>
                      <a:pt x="4578351" y="419639"/>
                    </a:cubicBezTo>
                    <a:cubicBezTo>
                      <a:pt x="4578351" y="651779"/>
                      <a:pt x="4387878" y="839278"/>
                      <a:pt x="4158715" y="839278"/>
                    </a:cubicBezTo>
                    <a:cubicBezTo>
                      <a:pt x="4066455" y="839278"/>
                      <a:pt x="3980147" y="809516"/>
                      <a:pt x="3911695" y="758921"/>
                    </a:cubicBezTo>
                    <a:cubicBezTo>
                      <a:pt x="3911695" y="758921"/>
                      <a:pt x="3911695" y="758921"/>
                      <a:pt x="3408727" y="1318440"/>
                    </a:cubicBezTo>
                    <a:cubicBezTo>
                      <a:pt x="3408727" y="1318440"/>
                      <a:pt x="3408727" y="1318440"/>
                      <a:pt x="3628962" y="1285702"/>
                    </a:cubicBezTo>
                    <a:cubicBezTo>
                      <a:pt x="3664676" y="1282726"/>
                      <a:pt x="3697413" y="1306535"/>
                      <a:pt x="3703365" y="1342249"/>
                    </a:cubicBezTo>
                    <a:cubicBezTo>
                      <a:pt x="3706342" y="1377963"/>
                      <a:pt x="3682532" y="1410701"/>
                      <a:pt x="3646819" y="1416653"/>
                    </a:cubicBezTo>
                    <a:cubicBezTo>
                      <a:pt x="3646819" y="1416653"/>
                      <a:pt x="3646819" y="1416653"/>
                      <a:pt x="3262896" y="1470224"/>
                    </a:cubicBezTo>
                    <a:cubicBezTo>
                      <a:pt x="3259920" y="1473200"/>
                      <a:pt x="3256944" y="1473200"/>
                      <a:pt x="3253968" y="1473200"/>
                    </a:cubicBezTo>
                    <a:cubicBezTo>
                      <a:pt x="3248016" y="1473200"/>
                      <a:pt x="3242063" y="1470224"/>
                      <a:pt x="3239087" y="1470224"/>
                    </a:cubicBezTo>
                    <a:cubicBezTo>
                      <a:pt x="3236111" y="1470224"/>
                      <a:pt x="3236111" y="1470224"/>
                      <a:pt x="3233135" y="1470224"/>
                    </a:cubicBezTo>
                    <a:cubicBezTo>
                      <a:pt x="3233135" y="1470224"/>
                      <a:pt x="3233135" y="1470224"/>
                      <a:pt x="3230159" y="1470224"/>
                    </a:cubicBezTo>
                    <a:cubicBezTo>
                      <a:pt x="3230159" y="1470224"/>
                      <a:pt x="3227183" y="1470224"/>
                      <a:pt x="3227183" y="1467248"/>
                    </a:cubicBezTo>
                    <a:cubicBezTo>
                      <a:pt x="3224207" y="1467248"/>
                      <a:pt x="3221230" y="1467248"/>
                      <a:pt x="3221230" y="1467248"/>
                    </a:cubicBezTo>
                    <a:lnTo>
                      <a:pt x="3219232" y="1466249"/>
                    </a:lnTo>
                    <a:lnTo>
                      <a:pt x="3209326" y="1461296"/>
                    </a:lnTo>
                    <a:cubicBezTo>
                      <a:pt x="3209326" y="1461296"/>
                      <a:pt x="3209326" y="1461296"/>
                      <a:pt x="3206350" y="1461296"/>
                    </a:cubicBezTo>
                    <a:cubicBezTo>
                      <a:pt x="3206350" y="1458319"/>
                      <a:pt x="3203374" y="1458319"/>
                      <a:pt x="3203374" y="1458319"/>
                    </a:cubicBezTo>
                    <a:cubicBezTo>
                      <a:pt x="3197421" y="1455343"/>
                      <a:pt x="3194445" y="1452367"/>
                      <a:pt x="3191469" y="1446415"/>
                    </a:cubicBezTo>
                    <a:cubicBezTo>
                      <a:pt x="3191469" y="1446415"/>
                      <a:pt x="3191469" y="1446415"/>
                      <a:pt x="3188493" y="1443439"/>
                    </a:cubicBezTo>
                    <a:cubicBezTo>
                      <a:pt x="3185517" y="1440462"/>
                      <a:pt x="3185517" y="1440462"/>
                      <a:pt x="3185517" y="1437486"/>
                    </a:cubicBezTo>
                    <a:cubicBezTo>
                      <a:pt x="3182541" y="1434510"/>
                      <a:pt x="3182541" y="1434510"/>
                      <a:pt x="3182541" y="1431534"/>
                    </a:cubicBezTo>
                    <a:cubicBezTo>
                      <a:pt x="3179564" y="1428558"/>
                      <a:pt x="3179564" y="1425582"/>
                      <a:pt x="3179564" y="1422605"/>
                    </a:cubicBezTo>
                    <a:cubicBezTo>
                      <a:pt x="3176588" y="1419629"/>
                      <a:pt x="3176588" y="1416653"/>
                      <a:pt x="3176588" y="1413677"/>
                    </a:cubicBezTo>
                    <a:cubicBezTo>
                      <a:pt x="3176588" y="1410701"/>
                      <a:pt x="3176588" y="1407725"/>
                      <a:pt x="3176588" y="1404748"/>
                    </a:cubicBezTo>
                    <a:cubicBezTo>
                      <a:pt x="3176588" y="1404748"/>
                      <a:pt x="3176588" y="1404748"/>
                      <a:pt x="3176588" y="1401772"/>
                    </a:cubicBezTo>
                    <a:cubicBezTo>
                      <a:pt x="3176588" y="1401772"/>
                      <a:pt x="3176588" y="1401772"/>
                      <a:pt x="3194445" y="1014871"/>
                    </a:cubicBezTo>
                    <a:cubicBezTo>
                      <a:pt x="3197421" y="979157"/>
                      <a:pt x="3227183" y="949396"/>
                      <a:pt x="3262896" y="952372"/>
                    </a:cubicBezTo>
                    <a:cubicBezTo>
                      <a:pt x="3298610" y="955348"/>
                      <a:pt x="3328371" y="985110"/>
                      <a:pt x="3325395" y="1020824"/>
                    </a:cubicBezTo>
                    <a:cubicBezTo>
                      <a:pt x="3325395" y="1020824"/>
                      <a:pt x="3325395" y="1020824"/>
                      <a:pt x="3316467" y="1226179"/>
                    </a:cubicBezTo>
                    <a:cubicBezTo>
                      <a:pt x="3316467" y="1226179"/>
                      <a:pt x="3316467" y="1226179"/>
                      <a:pt x="3819435" y="666660"/>
                    </a:cubicBezTo>
                    <a:cubicBezTo>
                      <a:pt x="3768841" y="598209"/>
                      <a:pt x="3739079" y="511900"/>
                      <a:pt x="3739079" y="419639"/>
                    </a:cubicBezTo>
                    <a:cubicBezTo>
                      <a:pt x="3739079" y="187498"/>
                      <a:pt x="3926576" y="0"/>
                      <a:pt x="4158715" y="0"/>
                    </a:cubicBezTo>
                    <a:close/>
                    <a:moveTo>
                      <a:pt x="419636" y="0"/>
                    </a:moveTo>
                    <a:cubicBezTo>
                      <a:pt x="651775" y="0"/>
                      <a:pt x="839272" y="187498"/>
                      <a:pt x="839272" y="419639"/>
                    </a:cubicBezTo>
                    <a:cubicBezTo>
                      <a:pt x="839272" y="511900"/>
                      <a:pt x="809511" y="598209"/>
                      <a:pt x="758916" y="666660"/>
                    </a:cubicBezTo>
                    <a:cubicBezTo>
                      <a:pt x="758916" y="666660"/>
                      <a:pt x="758916" y="666660"/>
                      <a:pt x="1261885" y="1226179"/>
                    </a:cubicBezTo>
                    <a:cubicBezTo>
                      <a:pt x="1261885" y="1226179"/>
                      <a:pt x="1261885" y="1226179"/>
                      <a:pt x="1252956" y="1020824"/>
                    </a:cubicBezTo>
                    <a:cubicBezTo>
                      <a:pt x="1249980" y="985110"/>
                      <a:pt x="1279741" y="955348"/>
                      <a:pt x="1315455" y="952372"/>
                    </a:cubicBezTo>
                    <a:cubicBezTo>
                      <a:pt x="1351169" y="949396"/>
                      <a:pt x="1380930" y="979157"/>
                      <a:pt x="1383906" y="1014871"/>
                    </a:cubicBezTo>
                    <a:cubicBezTo>
                      <a:pt x="1383906" y="1014871"/>
                      <a:pt x="1383906" y="1014871"/>
                      <a:pt x="1401763" y="1401772"/>
                    </a:cubicBezTo>
                    <a:cubicBezTo>
                      <a:pt x="1401763" y="1401772"/>
                      <a:pt x="1401763" y="1401772"/>
                      <a:pt x="1401763" y="1404748"/>
                    </a:cubicBezTo>
                    <a:cubicBezTo>
                      <a:pt x="1401763" y="1407725"/>
                      <a:pt x="1401763" y="1410701"/>
                      <a:pt x="1401763" y="1413677"/>
                    </a:cubicBezTo>
                    <a:cubicBezTo>
                      <a:pt x="1401763" y="1416653"/>
                      <a:pt x="1401763" y="1419629"/>
                      <a:pt x="1398787" y="1422605"/>
                    </a:cubicBezTo>
                    <a:cubicBezTo>
                      <a:pt x="1398787" y="1425582"/>
                      <a:pt x="1398787" y="1428558"/>
                      <a:pt x="1395811" y="1431534"/>
                    </a:cubicBezTo>
                    <a:cubicBezTo>
                      <a:pt x="1395811" y="1434510"/>
                      <a:pt x="1395811" y="1434510"/>
                      <a:pt x="1392835" y="1437486"/>
                    </a:cubicBezTo>
                    <a:cubicBezTo>
                      <a:pt x="1392835" y="1440462"/>
                      <a:pt x="1392835" y="1440462"/>
                      <a:pt x="1389859" y="1443439"/>
                    </a:cubicBezTo>
                    <a:cubicBezTo>
                      <a:pt x="1389859" y="1446415"/>
                      <a:pt x="1386882" y="1446415"/>
                      <a:pt x="1386882" y="1446415"/>
                    </a:cubicBezTo>
                    <a:cubicBezTo>
                      <a:pt x="1383906" y="1452367"/>
                      <a:pt x="1380930" y="1455343"/>
                      <a:pt x="1374978" y="1458319"/>
                    </a:cubicBezTo>
                    <a:cubicBezTo>
                      <a:pt x="1374978" y="1458319"/>
                      <a:pt x="1372002" y="1458319"/>
                      <a:pt x="1372002" y="1461296"/>
                    </a:cubicBezTo>
                    <a:cubicBezTo>
                      <a:pt x="1372002" y="1461296"/>
                      <a:pt x="1372002" y="1461296"/>
                      <a:pt x="1369026" y="1461296"/>
                    </a:cubicBezTo>
                    <a:cubicBezTo>
                      <a:pt x="1366049" y="1464272"/>
                      <a:pt x="1363073" y="1464272"/>
                      <a:pt x="1357121" y="1467248"/>
                    </a:cubicBezTo>
                    <a:cubicBezTo>
                      <a:pt x="1357121" y="1467248"/>
                      <a:pt x="1354145" y="1467248"/>
                      <a:pt x="1351169" y="1467248"/>
                    </a:cubicBezTo>
                    <a:cubicBezTo>
                      <a:pt x="1351169" y="1470224"/>
                      <a:pt x="1348193" y="1470224"/>
                      <a:pt x="1348193" y="1470224"/>
                    </a:cubicBezTo>
                    <a:cubicBezTo>
                      <a:pt x="1345216" y="1470224"/>
                      <a:pt x="1345216" y="1470224"/>
                      <a:pt x="1345216" y="1470224"/>
                    </a:cubicBezTo>
                    <a:cubicBezTo>
                      <a:pt x="1342240" y="1470224"/>
                      <a:pt x="1342240" y="1470224"/>
                      <a:pt x="1339264" y="1470224"/>
                    </a:cubicBezTo>
                    <a:cubicBezTo>
                      <a:pt x="1336288" y="1470224"/>
                      <a:pt x="1330336" y="1473200"/>
                      <a:pt x="1324383" y="1473200"/>
                    </a:cubicBezTo>
                    <a:cubicBezTo>
                      <a:pt x="1321407" y="1473200"/>
                      <a:pt x="1318431" y="1473200"/>
                      <a:pt x="1315455" y="1470224"/>
                    </a:cubicBezTo>
                    <a:cubicBezTo>
                      <a:pt x="1315455" y="1470224"/>
                      <a:pt x="1315455" y="1470224"/>
                      <a:pt x="931533" y="1416653"/>
                    </a:cubicBezTo>
                    <a:cubicBezTo>
                      <a:pt x="895819" y="1410701"/>
                      <a:pt x="872010" y="1377963"/>
                      <a:pt x="874986" y="1342249"/>
                    </a:cubicBezTo>
                    <a:cubicBezTo>
                      <a:pt x="880938" y="1306535"/>
                      <a:pt x="913676" y="1282726"/>
                      <a:pt x="949390" y="1285702"/>
                    </a:cubicBezTo>
                    <a:cubicBezTo>
                      <a:pt x="949390" y="1285702"/>
                      <a:pt x="949390" y="1285702"/>
                      <a:pt x="1169624" y="1318440"/>
                    </a:cubicBezTo>
                    <a:cubicBezTo>
                      <a:pt x="1169624" y="1318440"/>
                      <a:pt x="1169624" y="1318440"/>
                      <a:pt x="666656" y="758921"/>
                    </a:cubicBezTo>
                    <a:cubicBezTo>
                      <a:pt x="598205" y="809516"/>
                      <a:pt x="511897" y="839278"/>
                      <a:pt x="419636" y="839278"/>
                    </a:cubicBezTo>
                    <a:cubicBezTo>
                      <a:pt x="190473" y="839278"/>
                      <a:pt x="0" y="651779"/>
                      <a:pt x="0" y="419639"/>
                    </a:cubicBezTo>
                    <a:cubicBezTo>
                      <a:pt x="0" y="187498"/>
                      <a:pt x="190473" y="0"/>
                      <a:pt x="419636"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9" name="Google Shape;321;g13003a48218_1_0">
                <a:extLst>
                  <a:ext uri="{FF2B5EF4-FFF2-40B4-BE49-F238E27FC236}">
                    <a16:creationId xmlns="" xmlns:a16="http://schemas.microsoft.com/office/drawing/2014/main" id="{201CFC22-59C4-9F12-3C86-F63849A7031D}"/>
                  </a:ext>
                </a:extLst>
              </p:cNvPr>
              <p:cNvSpPr/>
              <p:nvPr/>
            </p:nvSpPr>
            <p:spPr>
              <a:xfrm>
                <a:off x="4030663" y="1377950"/>
                <a:ext cx="4113213" cy="4095750"/>
              </a:xfrm>
              <a:custGeom>
                <a:avLst/>
                <a:gdLst/>
                <a:ahLst/>
                <a:cxnLst/>
                <a:rect l="l" t="t" r="r" b="b"/>
                <a:pathLst>
                  <a:path w="4113212" h="4095750" extrusionOk="0">
                    <a:moveTo>
                      <a:pt x="3929062" y="3721100"/>
                    </a:moveTo>
                    <a:cubicBezTo>
                      <a:pt x="4030765" y="3721100"/>
                      <a:pt x="4113212" y="3804968"/>
                      <a:pt x="4113212" y="3908425"/>
                    </a:cubicBezTo>
                    <a:cubicBezTo>
                      <a:pt x="4113212" y="4011882"/>
                      <a:pt x="4030765" y="4095750"/>
                      <a:pt x="3929062" y="4095750"/>
                    </a:cubicBezTo>
                    <a:cubicBezTo>
                      <a:pt x="3827359" y="4095750"/>
                      <a:pt x="3744912" y="4011882"/>
                      <a:pt x="3744912" y="3908425"/>
                    </a:cubicBezTo>
                    <a:cubicBezTo>
                      <a:pt x="3744912" y="3804968"/>
                      <a:pt x="3827359" y="3721100"/>
                      <a:pt x="3929062" y="3721100"/>
                    </a:cubicBezTo>
                    <a:close/>
                    <a:moveTo>
                      <a:pt x="190500" y="3721100"/>
                    </a:moveTo>
                    <a:cubicBezTo>
                      <a:pt x="295710" y="3721100"/>
                      <a:pt x="381000" y="3804968"/>
                      <a:pt x="381000" y="3908425"/>
                    </a:cubicBezTo>
                    <a:cubicBezTo>
                      <a:pt x="381000" y="4011882"/>
                      <a:pt x="295710" y="4095750"/>
                      <a:pt x="190500" y="4095750"/>
                    </a:cubicBezTo>
                    <a:cubicBezTo>
                      <a:pt x="85290" y="4095750"/>
                      <a:pt x="0" y="4011882"/>
                      <a:pt x="0" y="3908425"/>
                    </a:cubicBezTo>
                    <a:cubicBezTo>
                      <a:pt x="0" y="3804968"/>
                      <a:pt x="85290" y="3721100"/>
                      <a:pt x="190500" y="3721100"/>
                    </a:cubicBezTo>
                    <a:close/>
                    <a:moveTo>
                      <a:pt x="2080419" y="1211263"/>
                    </a:moveTo>
                    <a:cubicBezTo>
                      <a:pt x="2550797" y="1211263"/>
                      <a:pt x="2932113" y="1591158"/>
                      <a:pt x="2932113" y="2059782"/>
                    </a:cubicBezTo>
                    <a:cubicBezTo>
                      <a:pt x="2932113" y="2528406"/>
                      <a:pt x="2550797" y="2908301"/>
                      <a:pt x="2080419" y="2908301"/>
                    </a:cubicBezTo>
                    <a:cubicBezTo>
                      <a:pt x="1610041" y="2908301"/>
                      <a:pt x="1228725" y="2528406"/>
                      <a:pt x="1228725" y="2059782"/>
                    </a:cubicBezTo>
                    <a:cubicBezTo>
                      <a:pt x="1228725" y="1591158"/>
                      <a:pt x="1610041" y="1211263"/>
                      <a:pt x="2080419" y="1211263"/>
                    </a:cubicBezTo>
                    <a:close/>
                    <a:moveTo>
                      <a:pt x="3929062" y="0"/>
                    </a:moveTo>
                    <a:cubicBezTo>
                      <a:pt x="4030765" y="0"/>
                      <a:pt x="4113212" y="82802"/>
                      <a:pt x="4113212" y="184944"/>
                    </a:cubicBezTo>
                    <a:cubicBezTo>
                      <a:pt x="4113212" y="287086"/>
                      <a:pt x="4030765" y="369888"/>
                      <a:pt x="3929062" y="369888"/>
                    </a:cubicBezTo>
                    <a:cubicBezTo>
                      <a:pt x="3827359" y="369888"/>
                      <a:pt x="3744912" y="287086"/>
                      <a:pt x="3744912" y="184944"/>
                    </a:cubicBezTo>
                    <a:cubicBezTo>
                      <a:pt x="3744912" y="82802"/>
                      <a:pt x="3827359" y="0"/>
                      <a:pt x="3929062" y="0"/>
                    </a:cubicBezTo>
                    <a:close/>
                    <a:moveTo>
                      <a:pt x="190500" y="0"/>
                    </a:moveTo>
                    <a:cubicBezTo>
                      <a:pt x="295710" y="0"/>
                      <a:pt x="381000" y="82802"/>
                      <a:pt x="381000" y="184944"/>
                    </a:cubicBezTo>
                    <a:cubicBezTo>
                      <a:pt x="381000" y="287086"/>
                      <a:pt x="295710" y="369888"/>
                      <a:pt x="190500" y="369888"/>
                    </a:cubicBezTo>
                    <a:cubicBezTo>
                      <a:pt x="85290" y="369888"/>
                      <a:pt x="0" y="287086"/>
                      <a:pt x="0" y="184944"/>
                    </a:cubicBezTo>
                    <a:cubicBezTo>
                      <a:pt x="0" y="82802"/>
                      <a:pt x="85290" y="0"/>
                      <a:pt x="190500"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grpSp>
        <p:nvGrpSpPr>
          <p:cNvPr id="10" name="Google Shape;322;g13003a48218_1_0">
            <a:extLst>
              <a:ext uri="{FF2B5EF4-FFF2-40B4-BE49-F238E27FC236}">
                <a16:creationId xmlns="" xmlns:a16="http://schemas.microsoft.com/office/drawing/2014/main" id="{4B30AE59-459A-96DD-7716-473D2962E945}"/>
              </a:ext>
            </a:extLst>
          </p:cNvPr>
          <p:cNvGrpSpPr/>
          <p:nvPr/>
        </p:nvGrpSpPr>
        <p:grpSpPr>
          <a:xfrm>
            <a:off x="6518087" y="4451808"/>
            <a:ext cx="901211" cy="751382"/>
            <a:chOff x="5217413" y="2606040"/>
            <a:chExt cx="1757172" cy="1645920"/>
          </a:xfrm>
        </p:grpSpPr>
        <p:sp>
          <p:nvSpPr>
            <p:cNvPr id="11" name="Google Shape;323;g13003a48218_1_0">
              <a:extLst>
                <a:ext uri="{FF2B5EF4-FFF2-40B4-BE49-F238E27FC236}">
                  <a16:creationId xmlns="" xmlns:a16="http://schemas.microsoft.com/office/drawing/2014/main" id="{FEE4CECD-1D40-95E9-B425-8A153DE37AE3}"/>
                </a:ext>
              </a:extLst>
            </p:cNvPr>
            <p:cNvSpPr/>
            <p:nvPr/>
          </p:nvSpPr>
          <p:spPr>
            <a:xfrm>
              <a:off x="5273801" y="2606040"/>
              <a:ext cx="1644396" cy="16459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12" name="Google Shape;324;g13003a48218_1_0">
              <a:extLst>
                <a:ext uri="{FF2B5EF4-FFF2-40B4-BE49-F238E27FC236}">
                  <a16:creationId xmlns="" xmlns:a16="http://schemas.microsoft.com/office/drawing/2014/main" id="{E4449C47-A5C6-5C15-BC1F-CD56987EBE42}"/>
                </a:ext>
              </a:extLst>
            </p:cNvPr>
            <p:cNvGrpSpPr/>
            <p:nvPr/>
          </p:nvGrpSpPr>
          <p:grpSpPr>
            <a:xfrm>
              <a:off x="5217413" y="2882646"/>
              <a:ext cx="1757172" cy="1096518"/>
              <a:chOff x="5217413" y="2882646"/>
              <a:chExt cx="1757172" cy="1096518"/>
            </a:xfrm>
          </p:grpSpPr>
          <p:sp>
            <p:nvSpPr>
              <p:cNvPr id="13" name="Google Shape;325;g13003a48218_1_0">
                <a:extLst>
                  <a:ext uri="{FF2B5EF4-FFF2-40B4-BE49-F238E27FC236}">
                    <a16:creationId xmlns="" xmlns:a16="http://schemas.microsoft.com/office/drawing/2014/main" id="{31BE0A83-EF0F-1EF5-87A3-CBDF5894E150}"/>
                  </a:ext>
                </a:extLst>
              </p:cNvPr>
              <p:cNvSpPr/>
              <p:nvPr/>
            </p:nvSpPr>
            <p:spPr>
              <a:xfrm>
                <a:off x="5534405" y="2882646"/>
                <a:ext cx="1123188" cy="1096518"/>
              </a:xfrm>
              <a:custGeom>
                <a:avLst/>
                <a:gdLst/>
                <a:ahLst/>
                <a:cxnLst/>
                <a:rect l="l" t="t" r="r" b="b"/>
                <a:pathLst>
                  <a:path w="1574" h="1535" extrusionOk="0">
                    <a:moveTo>
                      <a:pt x="745" y="328"/>
                    </a:moveTo>
                    <a:cubicBezTo>
                      <a:pt x="649" y="328"/>
                      <a:pt x="649" y="328"/>
                      <a:pt x="649" y="328"/>
                    </a:cubicBezTo>
                    <a:cubicBezTo>
                      <a:pt x="604" y="373"/>
                      <a:pt x="553" y="432"/>
                      <a:pt x="538" y="447"/>
                    </a:cubicBezTo>
                    <a:cubicBezTo>
                      <a:pt x="531" y="454"/>
                      <a:pt x="525" y="457"/>
                      <a:pt x="521" y="457"/>
                    </a:cubicBezTo>
                    <a:cubicBezTo>
                      <a:pt x="512" y="457"/>
                      <a:pt x="509" y="447"/>
                      <a:pt x="509" y="447"/>
                    </a:cubicBezTo>
                    <a:cubicBezTo>
                      <a:pt x="509" y="328"/>
                      <a:pt x="509" y="328"/>
                      <a:pt x="509" y="328"/>
                    </a:cubicBezTo>
                    <a:cubicBezTo>
                      <a:pt x="420" y="328"/>
                      <a:pt x="420" y="328"/>
                      <a:pt x="420" y="328"/>
                    </a:cubicBezTo>
                    <a:cubicBezTo>
                      <a:pt x="391" y="328"/>
                      <a:pt x="368" y="305"/>
                      <a:pt x="368" y="276"/>
                    </a:cubicBezTo>
                    <a:cubicBezTo>
                      <a:pt x="368" y="52"/>
                      <a:pt x="368" y="52"/>
                      <a:pt x="368" y="52"/>
                    </a:cubicBezTo>
                    <a:cubicBezTo>
                      <a:pt x="368" y="23"/>
                      <a:pt x="391" y="0"/>
                      <a:pt x="420" y="0"/>
                    </a:cubicBezTo>
                    <a:cubicBezTo>
                      <a:pt x="774" y="0"/>
                      <a:pt x="774" y="0"/>
                      <a:pt x="774" y="0"/>
                    </a:cubicBezTo>
                    <a:cubicBezTo>
                      <a:pt x="782" y="0"/>
                      <a:pt x="789" y="2"/>
                      <a:pt x="796" y="5"/>
                    </a:cubicBezTo>
                    <a:cubicBezTo>
                      <a:pt x="800" y="7"/>
                      <a:pt x="805" y="10"/>
                      <a:pt x="809" y="13"/>
                    </a:cubicBezTo>
                    <a:cubicBezTo>
                      <a:pt x="806" y="14"/>
                      <a:pt x="803" y="15"/>
                      <a:pt x="801" y="16"/>
                    </a:cubicBezTo>
                    <a:cubicBezTo>
                      <a:pt x="773" y="29"/>
                      <a:pt x="753" y="53"/>
                      <a:pt x="747" y="83"/>
                    </a:cubicBezTo>
                    <a:cubicBezTo>
                      <a:pt x="437" y="83"/>
                      <a:pt x="437" y="83"/>
                      <a:pt x="437" y="83"/>
                    </a:cubicBezTo>
                    <a:cubicBezTo>
                      <a:pt x="437" y="113"/>
                      <a:pt x="437" y="113"/>
                      <a:pt x="437" y="113"/>
                    </a:cubicBezTo>
                    <a:cubicBezTo>
                      <a:pt x="638" y="113"/>
                      <a:pt x="715" y="113"/>
                      <a:pt x="745" y="113"/>
                    </a:cubicBezTo>
                    <a:cubicBezTo>
                      <a:pt x="745" y="146"/>
                      <a:pt x="745" y="146"/>
                      <a:pt x="745" y="146"/>
                    </a:cubicBezTo>
                    <a:cubicBezTo>
                      <a:pt x="437" y="146"/>
                      <a:pt x="437" y="146"/>
                      <a:pt x="437" y="146"/>
                    </a:cubicBezTo>
                    <a:cubicBezTo>
                      <a:pt x="437" y="176"/>
                      <a:pt x="437" y="176"/>
                      <a:pt x="437" y="176"/>
                    </a:cubicBezTo>
                    <a:cubicBezTo>
                      <a:pt x="638" y="176"/>
                      <a:pt x="715" y="176"/>
                      <a:pt x="745" y="176"/>
                    </a:cubicBezTo>
                    <a:cubicBezTo>
                      <a:pt x="745" y="208"/>
                      <a:pt x="745" y="208"/>
                      <a:pt x="745" y="208"/>
                    </a:cubicBezTo>
                    <a:cubicBezTo>
                      <a:pt x="437" y="208"/>
                      <a:pt x="437" y="208"/>
                      <a:pt x="437" y="208"/>
                    </a:cubicBezTo>
                    <a:cubicBezTo>
                      <a:pt x="437" y="239"/>
                      <a:pt x="437" y="239"/>
                      <a:pt x="437" y="239"/>
                    </a:cubicBezTo>
                    <a:cubicBezTo>
                      <a:pt x="638" y="239"/>
                      <a:pt x="715" y="239"/>
                      <a:pt x="745" y="239"/>
                    </a:cubicBezTo>
                    <a:lnTo>
                      <a:pt x="745" y="328"/>
                    </a:lnTo>
                    <a:close/>
                    <a:moveTo>
                      <a:pt x="1530" y="1409"/>
                    </a:moveTo>
                    <a:cubicBezTo>
                      <a:pt x="1530" y="1443"/>
                      <a:pt x="1530" y="1443"/>
                      <a:pt x="1530" y="1443"/>
                    </a:cubicBezTo>
                    <a:cubicBezTo>
                      <a:pt x="1453" y="1485"/>
                      <a:pt x="1360" y="1490"/>
                      <a:pt x="1319" y="1491"/>
                    </a:cubicBezTo>
                    <a:cubicBezTo>
                      <a:pt x="1319" y="1321"/>
                      <a:pt x="1319" y="1321"/>
                      <a:pt x="1319" y="1321"/>
                    </a:cubicBezTo>
                    <a:cubicBezTo>
                      <a:pt x="1319" y="1314"/>
                      <a:pt x="1315" y="1307"/>
                      <a:pt x="1309" y="1303"/>
                    </a:cubicBezTo>
                    <a:cubicBezTo>
                      <a:pt x="1304" y="1300"/>
                      <a:pt x="1298" y="1299"/>
                      <a:pt x="1292" y="1300"/>
                    </a:cubicBezTo>
                    <a:cubicBezTo>
                      <a:pt x="1285" y="1301"/>
                      <a:pt x="1247" y="1304"/>
                      <a:pt x="1206" y="1305"/>
                    </a:cubicBezTo>
                    <a:cubicBezTo>
                      <a:pt x="1134" y="1305"/>
                      <a:pt x="1119" y="1296"/>
                      <a:pt x="1117" y="1295"/>
                    </a:cubicBezTo>
                    <a:cubicBezTo>
                      <a:pt x="1107" y="1280"/>
                      <a:pt x="1104" y="1196"/>
                      <a:pt x="1111" y="1110"/>
                    </a:cubicBezTo>
                    <a:cubicBezTo>
                      <a:pt x="1111" y="1103"/>
                      <a:pt x="1109" y="1097"/>
                      <a:pt x="1104" y="1092"/>
                    </a:cubicBezTo>
                    <a:cubicBezTo>
                      <a:pt x="1099" y="1088"/>
                      <a:pt x="1093" y="1085"/>
                      <a:pt x="1086" y="1086"/>
                    </a:cubicBezTo>
                    <a:cubicBezTo>
                      <a:pt x="1046" y="1091"/>
                      <a:pt x="1024" y="1079"/>
                      <a:pt x="1017" y="1071"/>
                    </a:cubicBezTo>
                    <a:cubicBezTo>
                      <a:pt x="1020" y="1064"/>
                      <a:pt x="1028" y="1050"/>
                      <a:pt x="1042" y="1035"/>
                    </a:cubicBezTo>
                    <a:cubicBezTo>
                      <a:pt x="1071" y="1007"/>
                      <a:pt x="1089" y="966"/>
                      <a:pt x="1094" y="954"/>
                    </a:cubicBezTo>
                    <a:cubicBezTo>
                      <a:pt x="1100" y="940"/>
                      <a:pt x="1101" y="916"/>
                      <a:pt x="1102" y="878"/>
                    </a:cubicBezTo>
                    <a:cubicBezTo>
                      <a:pt x="1102" y="864"/>
                      <a:pt x="1102" y="851"/>
                      <a:pt x="1103" y="841"/>
                    </a:cubicBezTo>
                    <a:cubicBezTo>
                      <a:pt x="1104" y="836"/>
                      <a:pt x="1105" y="829"/>
                      <a:pt x="1106" y="821"/>
                    </a:cubicBezTo>
                    <a:cubicBezTo>
                      <a:pt x="1093" y="806"/>
                      <a:pt x="1081" y="790"/>
                      <a:pt x="1070" y="774"/>
                    </a:cubicBezTo>
                    <a:cubicBezTo>
                      <a:pt x="1066" y="794"/>
                      <a:pt x="1061" y="820"/>
                      <a:pt x="1059" y="838"/>
                    </a:cubicBezTo>
                    <a:cubicBezTo>
                      <a:pt x="1058" y="848"/>
                      <a:pt x="1058" y="862"/>
                      <a:pt x="1058" y="877"/>
                    </a:cubicBezTo>
                    <a:cubicBezTo>
                      <a:pt x="1057" y="897"/>
                      <a:pt x="1056" y="930"/>
                      <a:pt x="1053" y="938"/>
                    </a:cubicBezTo>
                    <a:cubicBezTo>
                      <a:pt x="1045" y="958"/>
                      <a:pt x="1029" y="986"/>
                      <a:pt x="1011" y="1004"/>
                    </a:cubicBezTo>
                    <a:cubicBezTo>
                      <a:pt x="993" y="1023"/>
                      <a:pt x="964" y="1061"/>
                      <a:pt x="975" y="1087"/>
                    </a:cubicBezTo>
                    <a:cubicBezTo>
                      <a:pt x="982" y="1103"/>
                      <a:pt x="1009" y="1130"/>
                      <a:pt x="1065" y="1131"/>
                    </a:cubicBezTo>
                    <a:cubicBezTo>
                      <a:pt x="1064" y="1149"/>
                      <a:pt x="1063" y="1173"/>
                      <a:pt x="1063" y="1199"/>
                    </a:cubicBezTo>
                    <a:cubicBezTo>
                      <a:pt x="1063" y="1290"/>
                      <a:pt x="1075" y="1314"/>
                      <a:pt x="1086" y="1326"/>
                    </a:cubicBezTo>
                    <a:cubicBezTo>
                      <a:pt x="1097" y="1337"/>
                      <a:pt x="1120" y="1349"/>
                      <a:pt x="1208" y="1349"/>
                    </a:cubicBezTo>
                    <a:cubicBezTo>
                      <a:pt x="1222" y="1349"/>
                      <a:pt x="1252" y="1348"/>
                      <a:pt x="1275" y="1346"/>
                    </a:cubicBezTo>
                    <a:cubicBezTo>
                      <a:pt x="1275" y="1512"/>
                      <a:pt x="1275" y="1512"/>
                      <a:pt x="1275" y="1512"/>
                    </a:cubicBezTo>
                    <a:cubicBezTo>
                      <a:pt x="1275" y="1524"/>
                      <a:pt x="1284" y="1533"/>
                      <a:pt x="1296" y="1534"/>
                    </a:cubicBezTo>
                    <a:cubicBezTo>
                      <a:pt x="1297" y="1534"/>
                      <a:pt x="1305" y="1535"/>
                      <a:pt x="1318" y="1535"/>
                    </a:cubicBezTo>
                    <a:cubicBezTo>
                      <a:pt x="1365" y="1535"/>
                      <a:pt x="1474" y="1529"/>
                      <a:pt x="1563" y="1475"/>
                    </a:cubicBezTo>
                    <a:cubicBezTo>
                      <a:pt x="1570" y="1471"/>
                      <a:pt x="1574" y="1464"/>
                      <a:pt x="1574" y="1456"/>
                    </a:cubicBezTo>
                    <a:cubicBezTo>
                      <a:pt x="1574" y="1396"/>
                      <a:pt x="1574" y="1396"/>
                      <a:pt x="1574" y="1396"/>
                    </a:cubicBezTo>
                    <a:cubicBezTo>
                      <a:pt x="1558" y="1402"/>
                      <a:pt x="1543" y="1406"/>
                      <a:pt x="1530" y="1409"/>
                    </a:cubicBezTo>
                    <a:close/>
                    <a:moveTo>
                      <a:pt x="563" y="1004"/>
                    </a:moveTo>
                    <a:cubicBezTo>
                      <a:pt x="545" y="986"/>
                      <a:pt x="529" y="958"/>
                      <a:pt x="521" y="938"/>
                    </a:cubicBezTo>
                    <a:cubicBezTo>
                      <a:pt x="518" y="930"/>
                      <a:pt x="517" y="897"/>
                      <a:pt x="516" y="877"/>
                    </a:cubicBezTo>
                    <a:cubicBezTo>
                      <a:pt x="516" y="862"/>
                      <a:pt x="516" y="848"/>
                      <a:pt x="515" y="838"/>
                    </a:cubicBezTo>
                    <a:cubicBezTo>
                      <a:pt x="513" y="820"/>
                      <a:pt x="508" y="794"/>
                      <a:pt x="504" y="774"/>
                    </a:cubicBezTo>
                    <a:cubicBezTo>
                      <a:pt x="493" y="790"/>
                      <a:pt x="481" y="806"/>
                      <a:pt x="468" y="821"/>
                    </a:cubicBezTo>
                    <a:cubicBezTo>
                      <a:pt x="469" y="829"/>
                      <a:pt x="470" y="836"/>
                      <a:pt x="471" y="841"/>
                    </a:cubicBezTo>
                    <a:cubicBezTo>
                      <a:pt x="472" y="851"/>
                      <a:pt x="472" y="864"/>
                      <a:pt x="472" y="878"/>
                    </a:cubicBezTo>
                    <a:cubicBezTo>
                      <a:pt x="473" y="916"/>
                      <a:pt x="474" y="940"/>
                      <a:pt x="480" y="954"/>
                    </a:cubicBezTo>
                    <a:cubicBezTo>
                      <a:pt x="485" y="966"/>
                      <a:pt x="503" y="1007"/>
                      <a:pt x="532" y="1035"/>
                    </a:cubicBezTo>
                    <a:cubicBezTo>
                      <a:pt x="546" y="1050"/>
                      <a:pt x="554" y="1064"/>
                      <a:pt x="557" y="1071"/>
                    </a:cubicBezTo>
                    <a:cubicBezTo>
                      <a:pt x="550" y="1079"/>
                      <a:pt x="529" y="1091"/>
                      <a:pt x="488" y="1086"/>
                    </a:cubicBezTo>
                    <a:cubicBezTo>
                      <a:pt x="481" y="1085"/>
                      <a:pt x="475" y="1088"/>
                      <a:pt x="470" y="1092"/>
                    </a:cubicBezTo>
                    <a:cubicBezTo>
                      <a:pt x="465" y="1097"/>
                      <a:pt x="463" y="1103"/>
                      <a:pt x="463" y="1110"/>
                    </a:cubicBezTo>
                    <a:cubicBezTo>
                      <a:pt x="469" y="1186"/>
                      <a:pt x="468" y="1279"/>
                      <a:pt x="457" y="1295"/>
                    </a:cubicBezTo>
                    <a:cubicBezTo>
                      <a:pt x="454" y="1297"/>
                      <a:pt x="438" y="1305"/>
                      <a:pt x="368" y="1305"/>
                    </a:cubicBezTo>
                    <a:cubicBezTo>
                      <a:pt x="327" y="1304"/>
                      <a:pt x="289" y="1301"/>
                      <a:pt x="282" y="1300"/>
                    </a:cubicBezTo>
                    <a:cubicBezTo>
                      <a:pt x="276" y="1299"/>
                      <a:pt x="270" y="1300"/>
                      <a:pt x="265" y="1303"/>
                    </a:cubicBezTo>
                    <a:cubicBezTo>
                      <a:pt x="259" y="1307"/>
                      <a:pt x="255" y="1314"/>
                      <a:pt x="255" y="1321"/>
                    </a:cubicBezTo>
                    <a:cubicBezTo>
                      <a:pt x="255" y="1491"/>
                      <a:pt x="255" y="1491"/>
                      <a:pt x="255" y="1491"/>
                    </a:cubicBezTo>
                    <a:cubicBezTo>
                      <a:pt x="214" y="1490"/>
                      <a:pt x="121" y="1485"/>
                      <a:pt x="44" y="1443"/>
                    </a:cubicBezTo>
                    <a:cubicBezTo>
                      <a:pt x="44" y="1409"/>
                      <a:pt x="44" y="1409"/>
                      <a:pt x="44" y="1409"/>
                    </a:cubicBezTo>
                    <a:cubicBezTo>
                      <a:pt x="31" y="1406"/>
                      <a:pt x="16" y="1402"/>
                      <a:pt x="0" y="1396"/>
                    </a:cubicBezTo>
                    <a:cubicBezTo>
                      <a:pt x="0" y="1456"/>
                      <a:pt x="0" y="1456"/>
                      <a:pt x="0" y="1456"/>
                    </a:cubicBezTo>
                    <a:cubicBezTo>
                      <a:pt x="0" y="1464"/>
                      <a:pt x="4" y="1471"/>
                      <a:pt x="11" y="1475"/>
                    </a:cubicBezTo>
                    <a:cubicBezTo>
                      <a:pt x="100" y="1529"/>
                      <a:pt x="209" y="1535"/>
                      <a:pt x="256" y="1535"/>
                    </a:cubicBezTo>
                    <a:cubicBezTo>
                      <a:pt x="269" y="1535"/>
                      <a:pt x="277" y="1534"/>
                      <a:pt x="278" y="1534"/>
                    </a:cubicBezTo>
                    <a:cubicBezTo>
                      <a:pt x="290" y="1533"/>
                      <a:pt x="299" y="1524"/>
                      <a:pt x="299" y="1512"/>
                    </a:cubicBezTo>
                    <a:cubicBezTo>
                      <a:pt x="299" y="1346"/>
                      <a:pt x="299" y="1346"/>
                      <a:pt x="299" y="1346"/>
                    </a:cubicBezTo>
                    <a:cubicBezTo>
                      <a:pt x="322" y="1348"/>
                      <a:pt x="352" y="1349"/>
                      <a:pt x="366" y="1349"/>
                    </a:cubicBezTo>
                    <a:cubicBezTo>
                      <a:pt x="454" y="1349"/>
                      <a:pt x="477" y="1337"/>
                      <a:pt x="488" y="1326"/>
                    </a:cubicBezTo>
                    <a:cubicBezTo>
                      <a:pt x="499" y="1314"/>
                      <a:pt x="511" y="1290"/>
                      <a:pt x="511" y="1199"/>
                    </a:cubicBezTo>
                    <a:cubicBezTo>
                      <a:pt x="511" y="1173"/>
                      <a:pt x="510" y="1149"/>
                      <a:pt x="509" y="1131"/>
                    </a:cubicBezTo>
                    <a:cubicBezTo>
                      <a:pt x="565" y="1130"/>
                      <a:pt x="592" y="1103"/>
                      <a:pt x="599" y="1087"/>
                    </a:cubicBezTo>
                    <a:cubicBezTo>
                      <a:pt x="610" y="1061"/>
                      <a:pt x="581" y="1023"/>
                      <a:pt x="563" y="1004"/>
                    </a:cubicBezTo>
                    <a:close/>
                  </a:path>
                </a:pathLst>
              </a:cu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14" name="Google Shape;326;g13003a48218_1_0">
                <a:extLst>
                  <a:ext uri="{FF2B5EF4-FFF2-40B4-BE49-F238E27FC236}">
                    <a16:creationId xmlns="" xmlns:a16="http://schemas.microsoft.com/office/drawing/2014/main" id="{43CFBA55-661D-2A13-79D1-37712836E392}"/>
                  </a:ext>
                </a:extLst>
              </p:cNvPr>
              <p:cNvSpPr/>
              <p:nvPr/>
            </p:nvSpPr>
            <p:spPr>
              <a:xfrm>
                <a:off x="5217413" y="2919603"/>
                <a:ext cx="1757172" cy="955167"/>
              </a:xfrm>
              <a:custGeom>
                <a:avLst/>
                <a:gdLst/>
                <a:ahLst/>
                <a:cxnLst/>
                <a:rect l="l" t="t" r="r" b="b"/>
                <a:pathLst>
                  <a:path w="2462" h="1337" extrusionOk="0">
                    <a:moveTo>
                      <a:pt x="1233" y="52"/>
                    </a:moveTo>
                    <a:cubicBezTo>
                      <a:pt x="1233" y="276"/>
                      <a:pt x="1233" y="276"/>
                      <a:pt x="1233" y="276"/>
                    </a:cubicBezTo>
                    <a:cubicBezTo>
                      <a:pt x="1233" y="305"/>
                      <a:pt x="1255" y="328"/>
                      <a:pt x="1284" y="328"/>
                    </a:cubicBezTo>
                    <a:cubicBezTo>
                      <a:pt x="1409" y="328"/>
                      <a:pt x="1409" y="328"/>
                      <a:pt x="1409" y="328"/>
                    </a:cubicBezTo>
                    <a:cubicBezTo>
                      <a:pt x="1454" y="373"/>
                      <a:pt x="1505" y="432"/>
                      <a:pt x="1520" y="448"/>
                    </a:cubicBezTo>
                    <a:cubicBezTo>
                      <a:pt x="1527" y="455"/>
                      <a:pt x="1533" y="457"/>
                      <a:pt x="1537" y="457"/>
                    </a:cubicBezTo>
                    <a:cubicBezTo>
                      <a:pt x="1546" y="457"/>
                      <a:pt x="1549" y="448"/>
                      <a:pt x="1549" y="448"/>
                    </a:cubicBezTo>
                    <a:cubicBezTo>
                      <a:pt x="1549" y="328"/>
                      <a:pt x="1549" y="328"/>
                      <a:pt x="1549" y="328"/>
                    </a:cubicBezTo>
                    <a:cubicBezTo>
                      <a:pt x="1638" y="328"/>
                      <a:pt x="1638" y="328"/>
                      <a:pt x="1638" y="328"/>
                    </a:cubicBezTo>
                    <a:cubicBezTo>
                      <a:pt x="1667" y="328"/>
                      <a:pt x="1690" y="305"/>
                      <a:pt x="1690" y="276"/>
                    </a:cubicBezTo>
                    <a:cubicBezTo>
                      <a:pt x="1690" y="52"/>
                      <a:pt x="1690" y="52"/>
                      <a:pt x="1690" y="52"/>
                    </a:cubicBezTo>
                    <a:cubicBezTo>
                      <a:pt x="1690" y="23"/>
                      <a:pt x="1667" y="0"/>
                      <a:pt x="1638" y="0"/>
                    </a:cubicBezTo>
                    <a:cubicBezTo>
                      <a:pt x="1284" y="0"/>
                      <a:pt x="1284" y="0"/>
                      <a:pt x="1284" y="0"/>
                    </a:cubicBezTo>
                    <a:cubicBezTo>
                      <a:pt x="1276" y="0"/>
                      <a:pt x="1269" y="2"/>
                      <a:pt x="1262" y="5"/>
                    </a:cubicBezTo>
                    <a:cubicBezTo>
                      <a:pt x="1245" y="13"/>
                      <a:pt x="1233" y="30"/>
                      <a:pt x="1233" y="52"/>
                    </a:cubicBezTo>
                    <a:close/>
                    <a:moveTo>
                      <a:pt x="1294" y="208"/>
                    </a:moveTo>
                    <a:cubicBezTo>
                      <a:pt x="1621" y="208"/>
                      <a:pt x="1621" y="208"/>
                      <a:pt x="1621" y="208"/>
                    </a:cubicBezTo>
                    <a:cubicBezTo>
                      <a:pt x="1621" y="239"/>
                      <a:pt x="1621" y="239"/>
                      <a:pt x="1621" y="239"/>
                    </a:cubicBezTo>
                    <a:cubicBezTo>
                      <a:pt x="1294" y="239"/>
                      <a:pt x="1294" y="239"/>
                      <a:pt x="1294" y="239"/>
                    </a:cubicBezTo>
                    <a:cubicBezTo>
                      <a:pt x="1294" y="208"/>
                      <a:pt x="1294" y="208"/>
                      <a:pt x="1294" y="208"/>
                    </a:cubicBezTo>
                    <a:cubicBezTo>
                      <a:pt x="1294" y="208"/>
                      <a:pt x="1294" y="208"/>
                      <a:pt x="1294" y="208"/>
                    </a:cubicBezTo>
                    <a:close/>
                    <a:moveTo>
                      <a:pt x="1294" y="146"/>
                    </a:moveTo>
                    <a:cubicBezTo>
                      <a:pt x="1621" y="146"/>
                      <a:pt x="1621" y="146"/>
                      <a:pt x="1621" y="146"/>
                    </a:cubicBezTo>
                    <a:cubicBezTo>
                      <a:pt x="1621" y="176"/>
                      <a:pt x="1621" y="176"/>
                      <a:pt x="1621" y="176"/>
                    </a:cubicBezTo>
                    <a:cubicBezTo>
                      <a:pt x="1294" y="176"/>
                      <a:pt x="1294" y="176"/>
                      <a:pt x="1294" y="176"/>
                    </a:cubicBezTo>
                    <a:cubicBezTo>
                      <a:pt x="1294" y="146"/>
                      <a:pt x="1294" y="146"/>
                      <a:pt x="1294" y="146"/>
                    </a:cubicBezTo>
                    <a:cubicBezTo>
                      <a:pt x="1294" y="146"/>
                      <a:pt x="1294" y="146"/>
                      <a:pt x="1294" y="146"/>
                    </a:cubicBezTo>
                    <a:close/>
                    <a:moveTo>
                      <a:pt x="1294" y="83"/>
                    </a:moveTo>
                    <a:cubicBezTo>
                      <a:pt x="1621" y="83"/>
                      <a:pt x="1621" y="83"/>
                      <a:pt x="1621" y="83"/>
                    </a:cubicBezTo>
                    <a:cubicBezTo>
                      <a:pt x="1621" y="113"/>
                      <a:pt x="1621" y="113"/>
                      <a:pt x="1621" y="113"/>
                    </a:cubicBezTo>
                    <a:cubicBezTo>
                      <a:pt x="1294" y="113"/>
                      <a:pt x="1294" y="113"/>
                      <a:pt x="1294" y="113"/>
                    </a:cubicBezTo>
                    <a:cubicBezTo>
                      <a:pt x="1294" y="83"/>
                      <a:pt x="1294" y="83"/>
                      <a:pt x="1294" y="83"/>
                    </a:cubicBezTo>
                    <a:cubicBezTo>
                      <a:pt x="1294" y="83"/>
                      <a:pt x="1294" y="83"/>
                      <a:pt x="1294" y="83"/>
                    </a:cubicBezTo>
                    <a:close/>
                    <a:moveTo>
                      <a:pt x="1521" y="650"/>
                    </a:moveTo>
                    <a:cubicBezTo>
                      <a:pt x="1510" y="601"/>
                      <a:pt x="1608" y="494"/>
                      <a:pt x="1842" y="494"/>
                    </a:cubicBezTo>
                    <a:cubicBezTo>
                      <a:pt x="2049" y="494"/>
                      <a:pt x="2172" y="605"/>
                      <a:pt x="2224" y="712"/>
                    </a:cubicBezTo>
                    <a:cubicBezTo>
                      <a:pt x="2462" y="1202"/>
                      <a:pt x="1942" y="1337"/>
                      <a:pt x="1924" y="1316"/>
                    </a:cubicBezTo>
                    <a:cubicBezTo>
                      <a:pt x="1907" y="1295"/>
                      <a:pt x="2091" y="1188"/>
                      <a:pt x="2035" y="1058"/>
                    </a:cubicBezTo>
                    <a:cubicBezTo>
                      <a:pt x="2035" y="1058"/>
                      <a:pt x="1666" y="911"/>
                      <a:pt x="1521" y="650"/>
                    </a:cubicBezTo>
                    <a:close/>
                    <a:moveTo>
                      <a:pt x="941" y="650"/>
                    </a:moveTo>
                    <a:cubicBezTo>
                      <a:pt x="796" y="911"/>
                      <a:pt x="427" y="1058"/>
                      <a:pt x="427" y="1058"/>
                    </a:cubicBezTo>
                    <a:cubicBezTo>
                      <a:pt x="371" y="1188"/>
                      <a:pt x="555" y="1295"/>
                      <a:pt x="538" y="1316"/>
                    </a:cubicBezTo>
                    <a:cubicBezTo>
                      <a:pt x="520" y="1337"/>
                      <a:pt x="0" y="1202"/>
                      <a:pt x="238" y="712"/>
                    </a:cubicBezTo>
                    <a:cubicBezTo>
                      <a:pt x="290" y="605"/>
                      <a:pt x="413" y="494"/>
                      <a:pt x="620" y="494"/>
                    </a:cubicBezTo>
                    <a:cubicBezTo>
                      <a:pt x="854" y="494"/>
                      <a:pt x="952" y="601"/>
                      <a:pt x="941" y="65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sp>
        <p:nvSpPr>
          <p:cNvPr id="15" name="Google Shape;327;g13003a48218_1_0">
            <a:extLst>
              <a:ext uri="{FF2B5EF4-FFF2-40B4-BE49-F238E27FC236}">
                <a16:creationId xmlns="" xmlns:a16="http://schemas.microsoft.com/office/drawing/2014/main" id="{C071CB60-CEC5-92D6-B602-D95F6F902D79}"/>
              </a:ext>
            </a:extLst>
          </p:cNvPr>
          <p:cNvSpPr txBox="1"/>
          <p:nvPr/>
        </p:nvSpPr>
        <p:spPr>
          <a:xfrm>
            <a:off x="7676081" y="3696122"/>
            <a:ext cx="3999900" cy="663333"/>
          </a:xfrm>
          <a:prstGeom prst="rect">
            <a:avLst/>
          </a:prstGeom>
          <a:noFill/>
          <a:ln>
            <a:noFill/>
          </a:ln>
        </p:spPr>
        <p:txBody>
          <a:bodyPr spcFirstLastPara="1" wrap="square" lIns="121900" tIns="121900" rIns="121900" bIns="121900" anchor="t" anchorCtr="0">
            <a:noAutofit/>
          </a:bodyPr>
          <a:lstStyle/>
          <a:p>
            <a:pPr marL="457200" marR="0" lvl="0" indent="-361950" algn="l" rtl="0">
              <a:lnSpc>
                <a:spcPct val="100000"/>
              </a:lnSpc>
              <a:spcBef>
                <a:spcPts val="0"/>
              </a:spcBef>
              <a:spcAft>
                <a:spcPts val="0"/>
              </a:spcAft>
              <a:buClr>
                <a:schemeClr val="lt1"/>
              </a:buClr>
              <a:buSzPts val="2100"/>
              <a:buFont typeface="Montserrat SemiBold"/>
              <a:buChar char="●"/>
            </a:pPr>
            <a:r>
              <a:rPr lang="en-US" sz="1200" b="0" i="0" u="none" strike="noStrike" cap="none" dirty="0">
                <a:solidFill>
                  <a:schemeClr val="lt1"/>
                </a:solidFill>
                <a:latin typeface="Montserrat"/>
                <a:ea typeface="Montserrat"/>
                <a:cs typeface="Montserrat"/>
                <a:sym typeface="Montserrat"/>
              </a:rPr>
              <a:t>Number of residents affected by the challenge identified</a:t>
            </a:r>
            <a:endParaRPr lang="pt-BR" sz="1200" b="0" i="0" u="none" strike="noStrike" cap="none" dirty="0">
              <a:solidFill>
                <a:schemeClr val="lt1"/>
              </a:solidFill>
              <a:latin typeface="Montserrat"/>
              <a:ea typeface="Montserrat"/>
              <a:cs typeface="Montserrat"/>
            </a:endParaRPr>
          </a:p>
        </p:txBody>
      </p:sp>
      <p:grpSp>
        <p:nvGrpSpPr>
          <p:cNvPr id="16" name="Google Shape;328;g13003a48218_1_0">
            <a:extLst>
              <a:ext uri="{FF2B5EF4-FFF2-40B4-BE49-F238E27FC236}">
                <a16:creationId xmlns="" xmlns:a16="http://schemas.microsoft.com/office/drawing/2014/main" id="{89452594-DD29-17FD-6319-CB7D7F4387D2}"/>
              </a:ext>
            </a:extLst>
          </p:cNvPr>
          <p:cNvGrpSpPr/>
          <p:nvPr/>
        </p:nvGrpSpPr>
        <p:grpSpPr>
          <a:xfrm>
            <a:off x="6466215" y="3462857"/>
            <a:ext cx="989289" cy="989290"/>
            <a:chOff x="5273803" y="2606040"/>
            <a:chExt cx="1644396" cy="1645920"/>
          </a:xfrm>
        </p:grpSpPr>
        <p:sp>
          <p:nvSpPr>
            <p:cNvPr id="17" name="Google Shape;329;g13003a48218_1_0">
              <a:extLst>
                <a:ext uri="{FF2B5EF4-FFF2-40B4-BE49-F238E27FC236}">
                  <a16:creationId xmlns="" xmlns:a16="http://schemas.microsoft.com/office/drawing/2014/main" id="{CAB68693-2E58-BE9B-4B80-BB4ECFEEB669}"/>
                </a:ext>
              </a:extLst>
            </p:cNvPr>
            <p:cNvSpPr/>
            <p:nvPr/>
          </p:nvSpPr>
          <p:spPr>
            <a:xfrm>
              <a:off x="5273803" y="2606040"/>
              <a:ext cx="1644396" cy="16459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18" name="Google Shape;330;g13003a48218_1_0">
              <a:extLst>
                <a:ext uri="{FF2B5EF4-FFF2-40B4-BE49-F238E27FC236}">
                  <a16:creationId xmlns="" xmlns:a16="http://schemas.microsoft.com/office/drawing/2014/main" id="{6F15BE90-AE4C-B867-C5D1-F52CC9A20DFD}"/>
                </a:ext>
              </a:extLst>
            </p:cNvPr>
            <p:cNvGrpSpPr/>
            <p:nvPr/>
          </p:nvGrpSpPr>
          <p:grpSpPr>
            <a:xfrm>
              <a:off x="5332477" y="3093339"/>
              <a:ext cx="1533525" cy="615696"/>
              <a:chOff x="5332477" y="3093339"/>
              <a:chExt cx="1533525" cy="615696"/>
            </a:xfrm>
          </p:grpSpPr>
          <p:sp>
            <p:nvSpPr>
              <p:cNvPr id="19" name="Google Shape;331;g13003a48218_1_0">
                <a:extLst>
                  <a:ext uri="{FF2B5EF4-FFF2-40B4-BE49-F238E27FC236}">
                    <a16:creationId xmlns="" xmlns:a16="http://schemas.microsoft.com/office/drawing/2014/main" id="{F5442E6D-3AD7-7385-D495-270E1544716B}"/>
                  </a:ext>
                </a:extLst>
              </p:cNvPr>
              <p:cNvSpPr/>
              <p:nvPr/>
            </p:nvSpPr>
            <p:spPr>
              <a:xfrm>
                <a:off x="5367910" y="3429000"/>
                <a:ext cx="1460373" cy="280035"/>
              </a:xfrm>
              <a:custGeom>
                <a:avLst/>
                <a:gdLst/>
                <a:ahLst/>
                <a:cxnLst/>
                <a:rect l="l" t="t" r="r" b="b"/>
                <a:pathLst>
                  <a:path w="2046" h="392" extrusionOk="0">
                    <a:moveTo>
                      <a:pt x="361" y="392"/>
                    </a:moveTo>
                    <a:cubicBezTo>
                      <a:pt x="355" y="392"/>
                      <a:pt x="352" y="387"/>
                      <a:pt x="353" y="382"/>
                    </a:cubicBezTo>
                    <a:cubicBezTo>
                      <a:pt x="363" y="357"/>
                      <a:pt x="390" y="205"/>
                      <a:pt x="428" y="188"/>
                    </a:cubicBezTo>
                    <a:cubicBezTo>
                      <a:pt x="475" y="166"/>
                      <a:pt x="561" y="165"/>
                      <a:pt x="561" y="165"/>
                    </a:cubicBezTo>
                    <a:cubicBezTo>
                      <a:pt x="561" y="165"/>
                      <a:pt x="561" y="165"/>
                      <a:pt x="561" y="165"/>
                    </a:cubicBezTo>
                    <a:cubicBezTo>
                      <a:pt x="561" y="165"/>
                      <a:pt x="596" y="197"/>
                      <a:pt x="663" y="197"/>
                    </a:cubicBezTo>
                    <a:cubicBezTo>
                      <a:pt x="660" y="197"/>
                      <a:pt x="660" y="197"/>
                      <a:pt x="660" y="197"/>
                    </a:cubicBezTo>
                    <a:cubicBezTo>
                      <a:pt x="728" y="197"/>
                      <a:pt x="762" y="165"/>
                      <a:pt x="762" y="165"/>
                    </a:cubicBezTo>
                    <a:cubicBezTo>
                      <a:pt x="762" y="165"/>
                      <a:pt x="762" y="165"/>
                      <a:pt x="762" y="165"/>
                    </a:cubicBezTo>
                    <a:cubicBezTo>
                      <a:pt x="762" y="165"/>
                      <a:pt x="849" y="166"/>
                      <a:pt x="895" y="188"/>
                    </a:cubicBezTo>
                    <a:cubicBezTo>
                      <a:pt x="933" y="205"/>
                      <a:pt x="961" y="357"/>
                      <a:pt x="970" y="382"/>
                    </a:cubicBezTo>
                    <a:cubicBezTo>
                      <a:pt x="972" y="387"/>
                      <a:pt x="968" y="392"/>
                      <a:pt x="963" y="392"/>
                    </a:cubicBezTo>
                    <a:lnTo>
                      <a:pt x="361" y="392"/>
                    </a:lnTo>
                    <a:close/>
                    <a:moveTo>
                      <a:pt x="1679" y="392"/>
                    </a:moveTo>
                    <a:cubicBezTo>
                      <a:pt x="1685" y="392"/>
                      <a:pt x="1688" y="387"/>
                      <a:pt x="1687" y="382"/>
                    </a:cubicBezTo>
                    <a:cubicBezTo>
                      <a:pt x="1677" y="357"/>
                      <a:pt x="1650" y="205"/>
                      <a:pt x="1612" y="188"/>
                    </a:cubicBezTo>
                    <a:cubicBezTo>
                      <a:pt x="1565" y="166"/>
                      <a:pt x="1479" y="165"/>
                      <a:pt x="1479" y="165"/>
                    </a:cubicBezTo>
                    <a:cubicBezTo>
                      <a:pt x="1479" y="165"/>
                      <a:pt x="1479" y="165"/>
                      <a:pt x="1479" y="165"/>
                    </a:cubicBezTo>
                    <a:cubicBezTo>
                      <a:pt x="1479" y="165"/>
                      <a:pt x="1444" y="197"/>
                      <a:pt x="1377" y="197"/>
                    </a:cubicBezTo>
                    <a:cubicBezTo>
                      <a:pt x="1380" y="197"/>
                      <a:pt x="1380" y="197"/>
                      <a:pt x="1380" y="197"/>
                    </a:cubicBezTo>
                    <a:cubicBezTo>
                      <a:pt x="1312" y="197"/>
                      <a:pt x="1278" y="165"/>
                      <a:pt x="1278" y="165"/>
                    </a:cubicBezTo>
                    <a:cubicBezTo>
                      <a:pt x="1278" y="165"/>
                      <a:pt x="1278" y="165"/>
                      <a:pt x="1278" y="165"/>
                    </a:cubicBezTo>
                    <a:cubicBezTo>
                      <a:pt x="1278" y="165"/>
                      <a:pt x="1191" y="166"/>
                      <a:pt x="1145" y="188"/>
                    </a:cubicBezTo>
                    <a:cubicBezTo>
                      <a:pt x="1107" y="205"/>
                      <a:pt x="1079" y="357"/>
                      <a:pt x="1070" y="382"/>
                    </a:cubicBezTo>
                    <a:cubicBezTo>
                      <a:pt x="1068" y="387"/>
                      <a:pt x="1072" y="392"/>
                      <a:pt x="1077" y="392"/>
                    </a:cubicBezTo>
                    <a:lnTo>
                      <a:pt x="1679" y="392"/>
                    </a:lnTo>
                    <a:close/>
                    <a:moveTo>
                      <a:pt x="1126" y="148"/>
                    </a:moveTo>
                    <a:cubicBezTo>
                      <a:pt x="1169" y="128"/>
                      <a:pt x="1233" y="123"/>
                      <a:pt x="1262" y="122"/>
                    </a:cubicBezTo>
                    <a:cubicBezTo>
                      <a:pt x="1257" y="117"/>
                      <a:pt x="1253" y="112"/>
                      <a:pt x="1250" y="108"/>
                    </a:cubicBezTo>
                    <a:cubicBezTo>
                      <a:pt x="1244" y="99"/>
                      <a:pt x="1241" y="94"/>
                      <a:pt x="1238" y="84"/>
                    </a:cubicBezTo>
                    <a:cubicBezTo>
                      <a:pt x="1237" y="82"/>
                      <a:pt x="1237" y="80"/>
                      <a:pt x="1235" y="76"/>
                    </a:cubicBezTo>
                    <a:cubicBezTo>
                      <a:pt x="1219" y="59"/>
                      <a:pt x="1199" y="30"/>
                      <a:pt x="1187" y="5"/>
                    </a:cubicBezTo>
                    <a:cubicBezTo>
                      <a:pt x="1158" y="1"/>
                      <a:pt x="1132" y="0"/>
                      <a:pt x="1123" y="0"/>
                    </a:cubicBezTo>
                    <a:cubicBezTo>
                      <a:pt x="1122" y="0"/>
                      <a:pt x="1120" y="1"/>
                      <a:pt x="1120" y="3"/>
                    </a:cubicBezTo>
                    <a:cubicBezTo>
                      <a:pt x="1095" y="175"/>
                      <a:pt x="1095" y="175"/>
                      <a:pt x="1095" y="175"/>
                    </a:cubicBezTo>
                    <a:cubicBezTo>
                      <a:pt x="1104" y="162"/>
                      <a:pt x="1114" y="153"/>
                      <a:pt x="1126" y="148"/>
                    </a:cubicBezTo>
                    <a:close/>
                    <a:moveTo>
                      <a:pt x="410" y="148"/>
                    </a:moveTo>
                    <a:cubicBezTo>
                      <a:pt x="453" y="128"/>
                      <a:pt x="517" y="123"/>
                      <a:pt x="546" y="122"/>
                    </a:cubicBezTo>
                    <a:cubicBezTo>
                      <a:pt x="541" y="117"/>
                      <a:pt x="537" y="112"/>
                      <a:pt x="534" y="108"/>
                    </a:cubicBezTo>
                    <a:cubicBezTo>
                      <a:pt x="527" y="99"/>
                      <a:pt x="525" y="94"/>
                      <a:pt x="522" y="84"/>
                    </a:cubicBezTo>
                    <a:cubicBezTo>
                      <a:pt x="521" y="82"/>
                      <a:pt x="520" y="80"/>
                      <a:pt x="519" y="76"/>
                    </a:cubicBezTo>
                    <a:cubicBezTo>
                      <a:pt x="503" y="59"/>
                      <a:pt x="482" y="30"/>
                      <a:pt x="471" y="5"/>
                    </a:cubicBezTo>
                    <a:cubicBezTo>
                      <a:pt x="436" y="0"/>
                      <a:pt x="404" y="0"/>
                      <a:pt x="404" y="0"/>
                    </a:cubicBezTo>
                    <a:cubicBezTo>
                      <a:pt x="404" y="0"/>
                      <a:pt x="370" y="47"/>
                      <a:pt x="304" y="48"/>
                    </a:cubicBezTo>
                    <a:cubicBezTo>
                      <a:pt x="237" y="47"/>
                      <a:pt x="203" y="0"/>
                      <a:pt x="203" y="0"/>
                    </a:cubicBezTo>
                    <a:cubicBezTo>
                      <a:pt x="203" y="0"/>
                      <a:pt x="117" y="1"/>
                      <a:pt x="70" y="23"/>
                    </a:cubicBezTo>
                    <a:cubicBezTo>
                      <a:pt x="37" y="38"/>
                      <a:pt x="12" y="154"/>
                      <a:pt x="0" y="201"/>
                    </a:cubicBezTo>
                    <a:cubicBezTo>
                      <a:pt x="363" y="201"/>
                      <a:pt x="363" y="201"/>
                      <a:pt x="363" y="201"/>
                    </a:cubicBezTo>
                    <a:cubicBezTo>
                      <a:pt x="376" y="174"/>
                      <a:pt x="391" y="157"/>
                      <a:pt x="410" y="148"/>
                    </a:cubicBezTo>
                    <a:close/>
                    <a:moveTo>
                      <a:pt x="804" y="78"/>
                    </a:moveTo>
                    <a:cubicBezTo>
                      <a:pt x="803" y="81"/>
                      <a:pt x="802" y="83"/>
                      <a:pt x="802" y="84"/>
                    </a:cubicBezTo>
                    <a:cubicBezTo>
                      <a:pt x="799" y="92"/>
                      <a:pt x="798" y="95"/>
                      <a:pt x="793" y="103"/>
                    </a:cubicBezTo>
                    <a:cubicBezTo>
                      <a:pt x="792" y="105"/>
                      <a:pt x="792" y="105"/>
                      <a:pt x="792" y="105"/>
                    </a:cubicBezTo>
                    <a:cubicBezTo>
                      <a:pt x="789" y="110"/>
                      <a:pt x="784" y="116"/>
                      <a:pt x="778" y="122"/>
                    </a:cubicBezTo>
                    <a:cubicBezTo>
                      <a:pt x="807" y="123"/>
                      <a:pt x="871" y="128"/>
                      <a:pt x="914" y="148"/>
                    </a:cubicBezTo>
                    <a:cubicBezTo>
                      <a:pt x="926" y="153"/>
                      <a:pt x="936" y="162"/>
                      <a:pt x="945" y="175"/>
                    </a:cubicBezTo>
                    <a:cubicBezTo>
                      <a:pt x="920" y="3"/>
                      <a:pt x="920" y="3"/>
                      <a:pt x="920" y="3"/>
                    </a:cubicBezTo>
                    <a:cubicBezTo>
                      <a:pt x="920" y="1"/>
                      <a:pt x="918" y="0"/>
                      <a:pt x="917" y="0"/>
                    </a:cubicBezTo>
                    <a:cubicBezTo>
                      <a:pt x="908" y="0"/>
                      <a:pt x="882" y="1"/>
                      <a:pt x="853" y="5"/>
                    </a:cubicBezTo>
                    <a:cubicBezTo>
                      <a:pt x="842" y="28"/>
                      <a:pt x="823" y="59"/>
                      <a:pt x="804" y="78"/>
                    </a:cubicBezTo>
                    <a:close/>
                    <a:moveTo>
                      <a:pt x="2045" y="212"/>
                    </a:moveTo>
                    <a:cubicBezTo>
                      <a:pt x="2035" y="186"/>
                      <a:pt x="2008" y="40"/>
                      <a:pt x="1970" y="23"/>
                    </a:cubicBezTo>
                    <a:cubicBezTo>
                      <a:pt x="1928" y="3"/>
                      <a:pt x="1855" y="0"/>
                      <a:pt x="1839" y="0"/>
                    </a:cubicBezTo>
                    <a:cubicBezTo>
                      <a:pt x="1838" y="0"/>
                      <a:pt x="1836" y="1"/>
                      <a:pt x="1836" y="3"/>
                    </a:cubicBezTo>
                    <a:cubicBezTo>
                      <a:pt x="1744" y="105"/>
                      <a:pt x="1744" y="105"/>
                      <a:pt x="1744" y="105"/>
                    </a:cubicBezTo>
                    <a:cubicBezTo>
                      <a:pt x="1740" y="111"/>
                      <a:pt x="1732" y="111"/>
                      <a:pt x="1728" y="105"/>
                    </a:cubicBezTo>
                    <a:cubicBezTo>
                      <a:pt x="1636" y="3"/>
                      <a:pt x="1636" y="3"/>
                      <a:pt x="1636" y="3"/>
                    </a:cubicBezTo>
                    <a:cubicBezTo>
                      <a:pt x="1636" y="1"/>
                      <a:pt x="1635" y="0"/>
                      <a:pt x="1633" y="0"/>
                    </a:cubicBezTo>
                    <a:cubicBezTo>
                      <a:pt x="1625" y="0"/>
                      <a:pt x="1598" y="1"/>
                      <a:pt x="1569" y="5"/>
                    </a:cubicBezTo>
                    <a:cubicBezTo>
                      <a:pt x="1559" y="28"/>
                      <a:pt x="1539" y="59"/>
                      <a:pt x="1520" y="78"/>
                    </a:cubicBezTo>
                    <a:cubicBezTo>
                      <a:pt x="1519" y="81"/>
                      <a:pt x="1519" y="83"/>
                      <a:pt x="1518" y="84"/>
                    </a:cubicBezTo>
                    <a:cubicBezTo>
                      <a:pt x="1515" y="92"/>
                      <a:pt x="1514" y="95"/>
                      <a:pt x="1509" y="103"/>
                    </a:cubicBezTo>
                    <a:cubicBezTo>
                      <a:pt x="1508" y="105"/>
                      <a:pt x="1508" y="105"/>
                      <a:pt x="1508" y="105"/>
                    </a:cubicBezTo>
                    <a:cubicBezTo>
                      <a:pt x="1505" y="110"/>
                      <a:pt x="1500" y="116"/>
                      <a:pt x="1494" y="122"/>
                    </a:cubicBezTo>
                    <a:cubicBezTo>
                      <a:pt x="1524" y="123"/>
                      <a:pt x="1588" y="128"/>
                      <a:pt x="1630" y="148"/>
                    </a:cubicBezTo>
                    <a:cubicBezTo>
                      <a:pt x="1653" y="159"/>
                      <a:pt x="1670" y="183"/>
                      <a:pt x="1686" y="222"/>
                    </a:cubicBezTo>
                    <a:cubicBezTo>
                      <a:pt x="1688" y="222"/>
                      <a:pt x="1688" y="222"/>
                      <a:pt x="1688" y="222"/>
                    </a:cubicBezTo>
                    <a:cubicBezTo>
                      <a:pt x="1784" y="222"/>
                      <a:pt x="1784" y="222"/>
                      <a:pt x="1784" y="222"/>
                    </a:cubicBezTo>
                    <a:cubicBezTo>
                      <a:pt x="2038" y="222"/>
                      <a:pt x="2038" y="222"/>
                      <a:pt x="2038" y="222"/>
                    </a:cubicBezTo>
                    <a:cubicBezTo>
                      <a:pt x="2043" y="222"/>
                      <a:pt x="2046" y="217"/>
                      <a:pt x="2045" y="212"/>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20" name="Google Shape;332;g13003a48218_1_0">
                <a:extLst>
                  <a:ext uri="{FF2B5EF4-FFF2-40B4-BE49-F238E27FC236}">
                    <a16:creationId xmlns="" xmlns:a16="http://schemas.microsoft.com/office/drawing/2014/main" id="{9E495F9A-C09C-B0EC-021E-270D0BA97CBD}"/>
                  </a:ext>
                </a:extLst>
              </p:cNvPr>
              <p:cNvSpPr/>
              <p:nvPr/>
            </p:nvSpPr>
            <p:spPr>
              <a:xfrm>
                <a:off x="5332477" y="3093339"/>
                <a:ext cx="1533525" cy="543687"/>
              </a:xfrm>
              <a:custGeom>
                <a:avLst/>
                <a:gdLst/>
                <a:ahLst/>
                <a:cxnLst/>
                <a:rect l="l" t="t" r="r" b="b"/>
                <a:pathLst>
                  <a:path w="2149" h="761" extrusionOk="0">
                    <a:moveTo>
                      <a:pt x="1233" y="232"/>
                    </a:moveTo>
                    <a:cubicBezTo>
                      <a:pt x="1233" y="232"/>
                      <a:pt x="1233" y="232"/>
                      <a:pt x="1233" y="232"/>
                    </a:cubicBezTo>
                    <a:cubicBezTo>
                      <a:pt x="1232" y="232"/>
                      <a:pt x="1229" y="241"/>
                      <a:pt x="1214" y="259"/>
                    </a:cubicBezTo>
                    <a:cubicBezTo>
                      <a:pt x="1214" y="259"/>
                      <a:pt x="1214" y="259"/>
                      <a:pt x="1201" y="259"/>
                    </a:cubicBezTo>
                    <a:cubicBezTo>
                      <a:pt x="1201" y="259"/>
                      <a:pt x="1201" y="252"/>
                      <a:pt x="1200" y="131"/>
                    </a:cubicBezTo>
                    <a:cubicBezTo>
                      <a:pt x="1180" y="228"/>
                      <a:pt x="977" y="139"/>
                      <a:pt x="977" y="139"/>
                    </a:cubicBezTo>
                    <a:cubicBezTo>
                      <a:pt x="927" y="155"/>
                      <a:pt x="936" y="256"/>
                      <a:pt x="936" y="256"/>
                    </a:cubicBezTo>
                    <a:cubicBezTo>
                      <a:pt x="936" y="256"/>
                      <a:pt x="936" y="256"/>
                      <a:pt x="925" y="255"/>
                    </a:cubicBezTo>
                    <a:cubicBezTo>
                      <a:pt x="925" y="255"/>
                      <a:pt x="925" y="249"/>
                      <a:pt x="908" y="234"/>
                    </a:cubicBezTo>
                    <a:cubicBezTo>
                      <a:pt x="908" y="234"/>
                      <a:pt x="908" y="234"/>
                      <a:pt x="908" y="234"/>
                    </a:cubicBezTo>
                    <a:cubicBezTo>
                      <a:pt x="901" y="215"/>
                      <a:pt x="901" y="195"/>
                      <a:pt x="901" y="173"/>
                    </a:cubicBezTo>
                    <a:cubicBezTo>
                      <a:pt x="901" y="78"/>
                      <a:pt x="974" y="0"/>
                      <a:pt x="1070" y="0"/>
                    </a:cubicBezTo>
                    <a:cubicBezTo>
                      <a:pt x="1166" y="0"/>
                      <a:pt x="1239" y="78"/>
                      <a:pt x="1239" y="173"/>
                    </a:cubicBezTo>
                    <a:cubicBezTo>
                      <a:pt x="1239" y="194"/>
                      <a:pt x="1239" y="214"/>
                      <a:pt x="1233" y="232"/>
                    </a:cubicBezTo>
                    <a:close/>
                    <a:moveTo>
                      <a:pt x="523" y="173"/>
                    </a:moveTo>
                    <a:cubicBezTo>
                      <a:pt x="523" y="78"/>
                      <a:pt x="449" y="0"/>
                      <a:pt x="354" y="0"/>
                    </a:cubicBezTo>
                    <a:cubicBezTo>
                      <a:pt x="258" y="0"/>
                      <a:pt x="185" y="78"/>
                      <a:pt x="185" y="173"/>
                    </a:cubicBezTo>
                    <a:cubicBezTo>
                      <a:pt x="185" y="195"/>
                      <a:pt x="185" y="215"/>
                      <a:pt x="192" y="234"/>
                    </a:cubicBezTo>
                    <a:cubicBezTo>
                      <a:pt x="192" y="234"/>
                      <a:pt x="192" y="234"/>
                      <a:pt x="192" y="234"/>
                    </a:cubicBezTo>
                    <a:cubicBezTo>
                      <a:pt x="208" y="249"/>
                      <a:pt x="208" y="255"/>
                      <a:pt x="208" y="255"/>
                    </a:cubicBezTo>
                    <a:cubicBezTo>
                      <a:pt x="220" y="256"/>
                      <a:pt x="220" y="256"/>
                      <a:pt x="220" y="256"/>
                    </a:cubicBezTo>
                    <a:cubicBezTo>
                      <a:pt x="220" y="256"/>
                      <a:pt x="211" y="155"/>
                      <a:pt x="261" y="139"/>
                    </a:cubicBezTo>
                    <a:cubicBezTo>
                      <a:pt x="261" y="139"/>
                      <a:pt x="464" y="228"/>
                      <a:pt x="483" y="131"/>
                    </a:cubicBezTo>
                    <a:cubicBezTo>
                      <a:pt x="485" y="252"/>
                      <a:pt x="485" y="259"/>
                      <a:pt x="485" y="259"/>
                    </a:cubicBezTo>
                    <a:cubicBezTo>
                      <a:pt x="497" y="259"/>
                      <a:pt x="497" y="259"/>
                      <a:pt x="497" y="259"/>
                    </a:cubicBezTo>
                    <a:cubicBezTo>
                      <a:pt x="513" y="241"/>
                      <a:pt x="516" y="232"/>
                      <a:pt x="516" y="232"/>
                    </a:cubicBezTo>
                    <a:cubicBezTo>
                      <a:pt x="516" y="232"/>
                      <a:pt x="516" y="232"/>
                      <a:pt x="517" y="232"/>
                    </a:cubicBezTo>
                    <a:cubicBezTo>
                      <a:pt x="523" y="214"/>
                      <a:pt x="523" y="194"/>
                      <a:pt x="523" y="173"/>
                    </a:cubicBezTo>
                    <a:close/>
                    <a:moveTo>
                      <a:pt x="881" y="391"/>
                    </a:moveTo>
                    <a:cubicBezTo>
                      <a:pt x="881" y="296"/>
                      <a:pt x="807" y="218"/>
                      <a:pt x="712" y="218"/>
                    </a:cubicBezTo>
                    <a:cubicBezTo>
                      <a:pt x="616" y="218"/>
                      <a:pt x="543" y="296"/>
                      <a:pt x="543" y="391"/>
                    </a:cubicBezTo>
                    <a:cubicBezTo>
                      <a:pt x="543" y="408"/>
                      <a:pt x="551" y="425"/>
                      <a:pt x="554" y="440"/>
                    </a:cubicBezTo>
                    <a:cubicBezTo>
                      <a:pt x="555" y="441"/>
                      <a:pt x="554" y="441"/>
                      <a:pt x="555" y="442"/>
                    </a:cubicBezTo>
                    <a:cubicBezTo>
                      <a:pt x="557" y="459"/>
                      <a:pt x="594" y="513"/>
                      <a:pt x="607" y="522"/>
                    </a:cubicBezTo>
                    <a:cubicBezTo>
                      <a:pt x="617" y="548"/>
                      <a:pt x="612" y="541"/>
                      <a:pt x="620" y="553"/>
                    </a:cubicBezTo>
                    <a:cubicBezTo>
                      <a:pt x="630" y="568"/>
                      <a:pt x="680" y="597"/>
                      <a:pt x="712" y="597"/>
                    </a:cubicBezTo>
                    <a:cubicBezTo>
                      <a:pt x="744" y="597"/>
                      <a:pt x="795" y="569"/>
                      <a:pt x="804" y="553"/>
                    </a:cubicBezTo>
                    <a:cubicBezTo>
                      <a:pt x="812" y="538"/>
                      <a:pt x="806" y="548"/>
                      <a:pt x="817" y="522"/>
                    </a:cubicBezTo>
                    <a:cubicBezTo>
                      <a:pt x="836" y="509"/>
                      <a:pt x="867" y="454"/>
                      <a:pt x="868" y="446"/>
                    </a:cubicBezTo>
                    <a:cubicBezTo>
                      <a:pt x="868" y="445"/>
                      <a:pt x="868" y="445"/>
                      <a:pt x="868" y="445"/>
                    </a:cubicBezTo>
                    <a:cubicBezTo>
                      <a:pt x="873" y="428"/>
                      <a:pt x="881" y="410"/>
                      <a:pt x="881" y="391"/>
                    </a:cubicBezTo>
                    <a:close/>
                    <a:moveTo>
                      <a:pt x="1056" y="535"/>
                    </a:moveTo>
                    <a:cubicBezTo>
                      <a:pt x="1056" y="536"/>
                      <a:pt x="1056" y="537"/>
                      <a:pt x="1056" y="538"/>
                    </a:cubicBezTo>
                    <a:cubicBezTo>
                      <a:pt x="1033" y="671"/>
                      <a:pt x="1033" y="671"/>
                      <a:pt x="1033" y="671"/>
                    </a:cubicBezTo>
                    <a:cubicBezTo>
                      <a:pt x="1105" y="671"/>
                      <a:pt x="1105" y="671"/>
                      <a:pt x="1105" y="671"/>
                    </a:cubicBezTo>
                    <a:cubicBezTo>
                      <a:pt x="1084" y="538"/>
                      <a:pt x="1084" y="538"/>
                      <a:pt x="1084" y="538"/>
                    </a:cubicBezTo>
                    <a:cubicBezTo>
                      <a:pt x="1084" y="537"/>
                      <a:pt x="1084" y="536"/>
                      <a:pt x="1084" y="535"/>
                    </a:cubicBezTo>
                    <a:cubicBezTo>
                      <a:pt x="1106" y="500"/>
                      <a:pt x="1106" y="500"/>
                      <a:pt x="1106" y="500"/>
                    </a:cubicBezTo>
                    <a:cubicBezTo>
                      <a:pt x="1107" y="498"/>
                      <a:pt x="1106" y="496"/>
                      <a:pt x="1104" y="496"/>
                    </a:cubicBezTo>
                    <a:cubicBezTo>
                      <a:pt x="1097" y="494"/>
                      <a:pt x="1083" y="491"/>
                      <a:pt x="1071" y="491"/>
                    </a:cubicBezTo>
                    <a:cubicBezTo>
                      <a:pt x="1059" y="491"/>
                      <a:pt x="1044" y="494"/>
                      <a:pt x="1036" y="496"/>
                    </a:cubicBezTo>
                    <a:cubicBezTo>
                      <a:pt x="1034" y="496"/>
                      <a:pt x="1033" y="499"/>
                      <a:pt x="1034" y="500"/>
                    </a:cubicBezTo>
                    <a:lnTo>
                      <a:pt x="1056" y="535"/>
                    </a:lnTo>
                    <a:close/>
                    <a:moveTo>
                      <a:pt x="1597" y="391"/>
                    </a:moveTo>
                    <a:cubicBezTo>
                      <a:pt x="1597" y="296"/>
                      <a:pt x="1524" y="218"/>
                      <a:pt x="1428" y="218"/>
                    </a:cubicBezTo>
                    <a:cubicBezTo>
                      <a:pt x="1333" y="218"/>
                      <a:pt x="1259" y="296"/>
                      <a:pt x="1259" y="391"/>
                    </a:cubicBezTo>
                    <a:cubicBezTo>
                      <a:pt x="1259" y="408"/>
                      <a:pt x="1267" y="425"/>
                      <a:pt x="1271" y="440"/>
                    </a:cubicBezTo>
                    <a:cubicBezTo>
                      <a:pt x="1271" y="441"/>
                      <a:pt x="1271" y="441"/>
                      <a:pt x="1271" y="442"/>
                    </a:cubicBezTo>
                    <a:cubicBezTo>
                      <a:pt x="1274" y="459"/>
                      <a:pt x="1310" y="513"/>
                      <a:pt x="1323" y="522"/>
                    </a:cubicBezTo>
                    <a:cubicBezTo>
                      <a:pt x="1333" y="548"/>
                      <a:pt x="1328" y="541"/>
                      <a:pt x="1336" y="553"/>
                    </a:cubicBezTo>
                    <a:cubicBezTo>
                      <a:pt x="1346" y="568"/>
                      <a:pt x="1396" y="597"/>
                      <a:pt x="1428" y="597"/>
                    </a:cubicBezTo>
                    <a:cubicBezTo>
                      <a:pt x="1460" y="597"/>
                      <a:pt x="1511" y="569"/>
                      <a:pt x="1520" y="553"/>
                    </a:cubicBezTo>
                    <a:cubicBezTo>
                      <a:pt x="1529" y="538"/>
                      <a:pt x="1523" y="548"/>
                      <a:pt x="1533" y="522"/>
                    </a:cubicBezTo>
                    <a:cubicBezTo>
                      <a:pt x="1552" y="509"/>
                      <a:pt x="1583" y="454"/>
                      <a:pt x="1584" y="446"/>
                    </a:cubicBezTo>
                    <a:cubicBezTo>
                      <a:pt x="1584" y="445"/>
                      <a:pt x="1584" y="445"/>
                      <a:pt x="1584" y="445"/>
                    </a:cubicBezTo>
                    <a:cubicBezTo>
                      <a:pt x="1589" y="428"/>
                      <a:pt x="1597" y="410"/>
                      <a:pt x="1597" y="391"/>
                    </a:cubicBezTo>
                    <a:close/>
                    <a:moveTo>
                      <a:pt x="1958" y="175"/>
                    </a:moveTo>
                    <a:cubicBezTo>
                      <a:pt x="1958" y="78"/>
                      <a:pt x="1883" y="0"/>
                      <a:pt x="1786" y="0"/>
                    </a:cubicBezTo>
                    <a:cubicBezTo>
                      <a:pt x="1689" y="0"/>
                      <a:pt x="1614" y="78"/>
                      <a:pt x="1614" y="175"/>
                    </a:cubicBezTo>
                    <a:cubicBezTo>
                      <a:pt x="1614" y="196"/>
                      <a:pt x="1617" y="227"/>
                      <a:pt x="1624" y="246"/>
                    </a:cubicBezTo>
                    <a:cubicBezTo>
                      <a:pt x="1624" y="246"/>
                      <a:pt x="1624" y="246"/>
                      <a:pt x="1624" y="246"/>
                    </a:cubicBezTo>
                    <a:cubicBezTo>
                      <a:pt x="1641" y="261"/>
                      <a:pt x="1641" y="157"/>
                      <a:pt x="1691" y="140"/>
                    </a:cubicBezTo>
                    <a:cubicBezTo>
                      <a:pt x="1692" y="140"/>
                      <a:pt x="1692" y="140"/>
                      <a:pt x="1693" y="141"/>
                    </a:cubicBezTo>
                    <a:cubicBezTo>
                      <a:pt x="1919" y="260"/>
                      <a:pt x="1919" y="260"/>
                      <a:pt x="1919" y="260"/>
                    </a:cubicBezTo>
                    <a:cubicBezTo>
                      <a:pt x="1920" y="261"/>
                      <a:pt x="1920" y="261"/>
                      <a:pt x="1920" y="261"/>
                    </a:cubicBezTo>
                    <a:cubicBezTo>
                      <a:pt x="1931" y="261"/>
                      <a:pt x="1931" y="261"/>
                      <a:pt x="1931" y="261"/>
                    </a:cubicBezTo>
                    <a:cubicBezTo>
                      <a:pt x="1932" y="261"/>
                      <a:pt x="1933" y="260"/>
                      <a:pt x="1933" y="260"/>
                    </a:cubicBezTo>
                    <a:cubicBezTo>
                      <a:pt x="1949" y="242"/>
                      <a:pt x="1951" y="234"/>
                      <a:pt x="1952" y="233"/>
                    </a:cubicBezTo>
                    <a:cubicBezTo>
                      <a:pt x="1952" y="233"/>
                      <a:pt x="1952" y="234"/>
                      <a:pt x="1952" y="234"/>
                    </a:cubicBezTo>
                    <a:cubicBezTo>
                      <a:pt x="1959" y="215"/>
                      <a:pt x="1958" y="195"/>
                      <a:pt x="1958" y="175"/>
                    </a:cubicBezTo>
                    <a:close/>
                    <a:moveTo>
                      <a:pt x="395" y="717"/>
                    </a:moveTo>
                    <a:cubicBezTo>
                      <a:pt x="22" y="717"/>
                      <a:pt x="22" y="717"/>
                      <a:pt x="22" y="717"/>
                    </a:cubicBezTo>
                    <a:cubicBezTo>
                      <a:pt x="9" y="717"/>
                      <a:pt x="0" y="727"/>
                      <a:pt x="0" y="739"/>
                    </a:cubicBezTo>
                    <a:cubicBezTo>
                      <a:pt x="0" y="752"/>
                      <a:pt x="9" y="761"/>
                      <a:pt x="22" y="761"/>
                    </a:cubicBezTo>
                    <a:cubicBezTo>
                      <a:pt x="382" y="761"/>
                      <a:pt x="382" y="761"/>
                      <a:pt x="382" y="761"/>
                    </a:cubicBezTo>
                    <a:cubicBezTo>
                      <a:pt x="386" y="745"/>
                      <a:pt x="391" y="731"/>
                      <a:pt x="395" y="717"/>
                    </a:cubicBezTo>
                    <a:close/>
                    <a:moveTo>
                      <a:pt x="2127" y="717"/>
                    </a:moveTo>
                    <a:cubicBezTo>
                      <a:pt x="1745" y="717"/>
                      <a:pt x="1745" y="717"/>
                      <a:pt x="1745" y="717"/>
                    </a:cubicBezTo>
                    <a:cubicBezTo>
                      <a:pt x="1749" y="731"/>
                      <a:pt x="1754" y="745"/>
                      <a:pt x="1758" y="761"/>
                    </a:cubicBezTo>
                    <a:cubicBezTo>
                      <a:pt x="2127" y="761"/>
                      <a:pt x="2127" y="761"/>
                      <a:pt x="2127" y="761"/>
                    </a:cubicBezTo>
                    <a:cubicBezTo>
                      <a:pt x="2139" y="761"/>
                      <a:pt x="2149" y="752"/>
                      <a:pt x="2149" y="739"/>
                    </a:cubicBezTo>
                    <a:cubicBezTo>
                      <a:pt x="2149" y="727"/>
                      <a:pt x="2139" y="717"/>
                      <a:pt x="2127" y="717"/>
                    </a:cubicBezTo>
                    <a:close/>
                    <a:moveTo>
                      <a:pt x="1111" y="717"/>
                    </a:moveTo>
                    <a:cubicBezTo>
                      <a:pt x="1029" y="717"/>
                      <a:pt x="1029" y="717"/>
                      <a:pt x="1029" y="717"/>
                    </a:cubicBezTo>
                    <a:cubicBezTo>
                      <a:pt x="1033" y="731"/>
                      <a:pt x="1037" y="745"/>
                      <a:pt x="1042" y="761"/>
                    </a:cubicBezTo>
                    <a:cubicBezTo>
                      <a:pt x="1098" y="761"/>
                      <a:pt x="1098" y="761"/>
                      <a:pt x="1098" y="761"/>
                    </a:cubicBezTo>
                    <a:cubicBezTo>
                      <a:pt x="1103" y="745"/>
                      <a:pt x="1107" y="731"/>
                      <a:pt x="1111" y="717"/>
                    </a:cubicBezTo>
                    <a:close/>
                    <a:moveTo>
                      <a:pt x="1644" y="449"/>
                    </a:moveTo>
                    <a:cubicBezTo>
                      <a:pt x="1662" y="447"/>
                      <a:pt x="1676" y="447"/>
                      <a:pt x="1682" y="447"/>
                    </a:cubicBezTo>
                    <a:cubicBezTo>
                      <a:pt x="1684" y="446"/>
                      <a:pt x="1686" y="445"/>
                      <a:pt x="1686" y="445"/>
                    </a:cubicBezTo>
                    <a:cubicBezTo>
                      <a:pt x="1686" y="412"/>
                      <a:pt x="1686" y="412"/>
                      <a:pt x="1686" y="412"/>
                    </a:cubicBezTo>
                    <a:cubicBezTo>
                      <a:pt x="1686" y="412"/>
                      <a:pt x="1643" y="333"/>
                      <a:pt x="1636" y="304"/>
                    </a:cubicBezTo>
                    <a:cubicBezTo>
                      <a:pt x="1633" y="304"/>
                      <a:pt x="1633" y="314"/>
                      <a:pt x="1632" y="328"/>
                    </a:cubicBezTo>
                    <a:cubicBezTo>
                      <a:pt x="1638" y="348"/>
                      <a:pt x="1641" y="369"/>
                      <a:pt x="1641" y="391"/>
                    </a:cubicBezTo>
                    <a:cubicBezTo>
                      <a:pt x="1641" y="412"/>
                      <a:pt x="1635" y="430"/>
                      <a:pt x="1630" y="445"/>
                    </a:cubicBezTo>
                    <a:cubicBezTo>
                      <a:pt x="1635" y="447"/>
                      <a:pt x="1640" y="448"/>
                      <a:pt x="1644" y="449"/>
                    </a:cubicBezTo>
                    <a:close/>
                    <a:moveTo>
                      <a:pt x="1891" y="447"/>
                    </a:moveTo>
                    <a:cubicBezTo>
                      <a:pt x="1898" y="447"/>
                      <a:pt x="1912" y="447"/>
                      <a:pt x="1929" y="449"/>
                    </a:cubicBezTo>
                    <a:cubicBezTo>
                      <a:pt x="1944" y="446"/>
                      <a:pt x="1963" y="438"/>
                      <a:pt x="1982" y="418"/>
                    </a:cubicBezTo>
                    <a:cubicBezTo>
                      <a:pt x="1928" y="413"/>
                      <a:pt x="1946" y="304"/>
                      <a:pt x="1936" y="304"/>
                    </a:cubicBezTo>
                    <a:cubicBezTo>
                      <a:pt x="1929" y="335"/>
                      <a:pt x="1887" y="412"/>
                      <a:pt x="1887" y="412"/>
                    </a:cubicBezTo>
                    <a:cubicBezTo>
                      <a:pt x="1887" y="445"/>
                      <a:pt x="1887" y="445"/>
                      <a:pt x="1887" y="445"/>
                    </a:cubicBezTo>
                    <a:cubicBezTo>
                      <a:pt x="1887" y="445"/>
                      <a:pt x="1889" y="446"/>
                      <a:pt x="1891" y="447"/>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sp>
        <p:nvSpPr>
          <p:cNvPr id="21" name="Google Shape;316;g13003a48218_1_0">
            <a:extLst>
              <a:ext uri="{FF2B5EF4-FFF2-40B4-BE49-F238E27FC236}">
                <a16:creationId xmlns="" xmlns:a16="http://schemas.microsoft.com/office/drawing/2014/main" id="{AB01B9D6-74A1-221F-7508-FD46AD3203F8}"/>
              </a:ext>
            </a:extLst>
          </p:cNvPr>
          <p:cNvSpPr txBox="1"/>
          <p:nvPr/>
        </p:nvSpPr>
        <p:spPr>
          <a:xfrm>
            <a:off x="7671869" y="5638692"/>
            <a:ext cx="3999900" cy="803701"/>
          </a:xfrm>
          <a:prstGeom prst="rect">
            <a:avLst/>
          </a:prstGeom>
          <a:noFill/>
          <a:ln>
            <a:noFill/>
          </a:ln>
        </p:spPr>
        <p:txBody>
          <a:bodyPr spcFirstLastPara="1" wrap="square" lIns="121900" tIns="121900" rIns="121900" bIns="121900" anchor="t" anchorCtr="0">
            <a:noAutofit/>
          </a:bodyPr>
          <a:lstStyle/>
          <a:p>
            <a:pPr marL="457200" marR="0" lvl="0" indent="-361950" algn="l" rtl="0">
              <a:lnSpc>
                <a:spcPct val="100000"/>
              </a:lnSpc>
              <a:spcBef>
                <a:spcPts val="0"/>
              </a:spcBef>
              <a:spcAft>
                <a:spcPts val="0"/>
              </a:spcAft>
              <a:buClr>
                <a:schemeClr val="lt1"/>
              </a:buClr>
              <a:buSzPts val="2100"/>
              <a:buFont typeface="Montserrat SemiBold"/>
              <a:buChar char="●"/>
            </a:pPr>
            <a:r>
              <a:rPr lang="en-US" sz="1200" b="0" i="0" u="none" strike="noStrike" cap="none" dirty="0">
                <a:solidFill>
                  <a:schemeClr val="lt1"/>
                </a:solidFill>
                <a:latin typeface="Montserrat"/>
                <a:ea typeface="Montserrat"/>
                <a:cs typeface="Montserrat"/>
                <a:sym typeface="Montserrat"/>
              </a:rPr>
              <a:t>Any data that illustrates your challenge and how it impacts residents</a:t>
            </a:r>
            <a:endParaRPr sz="1200" b="0" i="0" u="none" strike="noStrike" cap="none" dirty="0">
              <a:solidFill>
                <a:schemeClr val="lt1"/>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12fa506a07d_1_0"/>
          <p:cNvSpPr/>
          <p:nvPr/>
        </p:nvSpPr>
        <p:spPr>
          <a:xfrm>
            <a:off x="-6092" y="9900"/>
            <a:ext cx="6078900" cy="6848100"/>
          </a:xfrm>
          <a:prstGeom prst="rect">
            <a:avLst/>
          </a:prstGeom>
          <a:solidFill>
            <a:srgbClr val="19712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8" name="Google Shape;338;g12fa506a07d_1_0"/>
          <p:cNvSpPr txBox="1"/>
          <p:nvPr/>
        </p:nvSpPr>
        <p:spPr>
          <a:xfrm>
            <a:off x="631127" y="2089031"/>
            <a:ext cx="5280917" cy="37593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ka-GE" sz="3600" b="0" i="0" u="none" strike="noStrike" cap="none" dirty="0">
                <a:solidFill>
                  <a:srgbClr val="FFFFFF"/>
                </a:solidFill>
                <a:latin typeface="Montserrat SemiBold"/>
                <a:ea typeface="Montserrat SemiBold"/>
                <a:cs typeface="Montserrat SemiBold"/>
                <a:sym typeface="Montserrat SemiBold"/>
              </a:rPr>
              <a:t>ამ მშვენიერ ადგილზე </a:t>
            </a:r>
            <a:r>
              <a:rPr lang="en-US" sz="3600" b="0" i="0" u="none" strike="noStrike" cap="none" dirty="0">
                <a:solidFill>
                  <a:srgbClr val="FFFFFF"/>
                </a:solidFill>
                <a:latin typeface="Montserrat SemiBold"/>
                <a:ea typeface="Montserrat SemiBold"/>
                <a:cs typeface="Montserrat SemiBold"/>
                <a:sym typeface="Montserrat SemiBold"/>
              </a:rPr>
              <a:t>ი</a:t>
            </a:r>
            <a:r>
              <a:rPr lang="ka-GE" sz="3600" b="0" i="0" u="none" strike="noStrike" cap="none" dirty="0">
                <a:solidFill>
                  <a:srgbClr val="FFFFFF"/>
                </a:solidFill>
                <a:latin typeface="Montserrat SemiBold"/>
                <a:ea typeface="Montserrat SemiBold"/>
                <a:cs typeface="Montserrat SemiBold"/>
                <a:sym typeface="Montserrat SemiBold"/>
              </a:rPr>
              <a:t>ნტერნეტის გარეშეც შესაძლებელია </a:t>
            </a:r>
            <a:r>
              <a:rPr lang="ka-GE" sz="3600" dirty="0" smtClean="0">
                <a:solidFill>
                  <a:srgbClr val="FFFFFF"/>
                </a:solidFill>
                <a:latin typeface="Montserrat SemiBold"/>
                <a:ea typeface="Montserrat SemiBold"/>
                <a:cs typeface="Montserrat SemiBold"/>
                <a:sym typeface="Montserrat SemiBold"/>
              </a:rPr>
              <a:t>სიამოვნების მიღება</a:t>
            </a:r>
            <a:r>
              <a:rPr lang="ka-GE" sz="3600" b="0" i="0" u="none" strike="noStrike" cap="none" dirty="0" smtClean="0">
                <a:solidFill>
                  <a:srgbClr val="FFFFFF"/>
                </a:solidFill>
                <a:latin typeface="Montserrat SemiBold"/>
                <a:ea typeface="Montserrat SemiBold"/>
                <a:cs typeface="Montserrat SemiBold"/>
                <a:sym typeface="Montserrat SemiBold"/>
              </a:rPr>
              <a:t>.</a:t>
            </a:r>
            <a:endParaRPr dirty="0"/>
          </a:p>
          <a:p>
            <a:pPr marL="0" marR="0" lvl="0" indent="0" algn="l" rtl="0">
              <a:lnSpc>
                <a:spcPct val="100000"/>
              </a:lnSpc>
              <a:spcBef>
                <a:spcPts val="0"/>
              </a:spcBef>
              <a:spcAft>
                <a:spcPts val="0"/>
              </a:spcAft>
              <a:buClr>
                <a:srgbClr val="000000"/>
              </a:buClr>
              <a:buSzPts val="4000"/>
              <a:buFont typeface="Arial"/>
              <a:buNone/>
            </a:pPr>
            <a:endParaRPr sz="3600" b="0" i="0" u="none" strike="noStrike" cap="none" dirty="0">
              <a:solidFill>
                <a:srgbClr val="FFFFFF"/>
              </a:solidFill>
              <a:latin typeface="Montserrat SemiBold"/>
              <a:ea typeface="Montserrat SemiBold"/>
              <a:cs typeface="Montserrat SemiBold"/>
              <a:sym typeface="Montserrat SemiBold"/>
            </a:endParaRPr>
          </a:p>
          <a:p>
            <a:pPr marL="0" marR="0" lvl="0" indent="0" rtl="0">
              <a:lnSpc>
                <a:spcPct val="100000"/>
              </a:lnSpc>
              <a:spcBef>
                <a:spcPts val="0"/>
              </a:spcBef>
              <a:spcAft>
                <a:spcPts val="0"/>
              </a:spcAft>
              <a:buClr>
                <a:srgbClr val="000000"/>
              </a:buClr>
              <a:buSzPts val="2700"/>
              <a:buFont typeface="Arial"/>
              <a:buNone/>
            </a:pPr>
            <a:r>
              <a:rPr lang="ka-GE" sz="2400" b="0" i="0" u="none" strike="noStrike" cap="none" dirty="0">
                <a:solidFill>
                  <a:srgbClr val="FFFFFF"/>
                </a:solidFill>
                <a:latin typeface="Montserrat Light"/>
                <a:ea typeface="Montserrat Light"/>
                <a:cs typeface="Montserrat Light"/>
                <a:sym typeface="Montserrat Light"/>
              </a:rPr>
              <a:t>სკოლის მოსწავლე</a:t>
            </a:r>
            <a:endParaRPr dirty="0"/>
          </a:p>
        </p:txBody>
      </p:sp>
      <p:sp>
        <p:nvSpPr>
          <p:cNvPr id="339" name="Google Shape;339;g12fa506a07d_1_0"/>
          <p:cNvSpPr txBox="1"/>
          <p:nvPr/>
        </p:nvSpPr>
        <p:spPr>
          <a:xfrm>
            <a:off x="399060" y="634704"/>
            <a:ext cx="1396956" cy="1119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3300"/>
              <a:buFont typeface="Arial"/>
              <a:buNone/>
            </a:pPr>
            <a:r>
              <a:rPr lang="en-US" sz="13300" b="1" i="0" u="none" strike="noStrike" cap="none">
                <a:solidFill>
                  <a:schemeClr val="lt2"/>
                </a:solidFill>
                <a:latin typeface="Montserrat"/>
                <a:ea typeface="Montserrat"/>
                <a:cs typeface="Montserrat"/>
                <a:sym typeface="Montserrat"/>
              </a:rPr>
              <a:t>“</a:t>
            </a:r>
            <a:endParaRPr sz="13300" b="1" i="0" u="none" strike="noStrike" cap="none">
              <a:solidFill>
                <a:schemeClr val="lt2"/>
              </a:solidFill>
              <a:latin typeface="Montserrat"/>
              <a:ea typeface="Montserrat"/>
              <a:cs typeface="Montserrat"/>
              <a:sym typeface="Montserrat"/>
            </a:endParaRPr>
          </a:p>
        </p:txBody>
      </p:sp>
      <p:sp>
        <p:nvSpPr>
          <p:cNvPr id="2" name="Google Shape;338;g12fa506a07d_1_0">
            <a:extLst>
              <a:ext uri="{FF2B5EF4-FFF2-40B4-BE49-F238E27FC236}">
                <a16:creationId xmlns="" xmlns:a16="http://schemas.microsoft.com/office/drawing/2014/main" id="{19E6CF59-35B5-A9CA-91C6-FEDCA76EFB3A}"/>
              </a:ext>
            </a:extLst>
          </p:cNvPr>
          <p:cNvSpPr txBox="1"/>
          <p:nvPr/>
        </p:nvSpPr>
        <p:spPr>
          <a:xfrm>
            <a:off x="6556106" y="1795280"/>
            <a:ext cx="5280917" cy="37593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600" b="0" i="0" u="none" strike="noStrike" cap="none" dirty="0">
                <a:solidFill>
                  <a:srgbClr val="595959"/>
                </a:solidFill>
                <a:latin typeface="Montserrat SemiBold"/>
                <a:ea typeface="Montserrat SemiBold"/>
                <a:cs typeface="Montserrat SemiBold"/>
                <a:sym typeface="Montserrat SemiBold"/>
              </a:rPr>
              <a:t>Insert a quote from your interviews that impressed you the most</a:t>
            </a:r>
            <a:endParaRPr dirty="0">
              <a:solidFill>
                <a:srgbClr val="595959"/>
              </a:solidFill>
            </a:endParaRPr>
          </a:p>
          <a:p>
            <a:pPr marL="0" marR="0" lvl="0" indent="0" algn="l" rtl="0">
              <a:lnSpc>
                <a:spcPct val="100000"/>
              </a:lnSpc>
              <a:spcBef>
                <a:spcPts val="0"/>
              </a:spcBef>
              <a:spcAft>
                <a:spcPts val="0"/>
              </a:spcAft>
              <a:buClr>
                <a:srgbClr val="000000"/>
              </a:buClr>
              <a:buSzPts val="4000"/>
              <a:buFont typeface="Arial"/>
              <a:buNone/>
            </a:pPr>
            <a:endParaRPr sz="3600" b="0" i="0" u="none" strike="noStrike" cap="none">
              <a:solidFill>
                <a:srgbClr val="595959"/>
              </a:solidFill>
              <a:latin typeface="Montserrat SemiBold"/>
              <a:ea typeface="Montserrat SemiBold"/>
              <a:cs typeface="Montserrat SemiBold"/>
              <a:sym typeface="Montserrat SemiBold"/>
            </a:endParaRPr>
          </a:p>
          <a:p>
            <a:pPr marL="0" marR="0" lvl="0" indent="0" rtl="0">
              <a:lnSpc>
                <a:spcPct val="100000"/>
              </a:lnSpc>
              <a:spcBef>
                <a:spcPts val="0"/>
              </a:spcBef>
              <a:spcAft>
                <a:spcPts val="0"/>
              </a:spcAft>
              <a:buClr>
                <a:srgbClr val="000000"/>
              </a:buClr>
              <a:buSzPts val="2700"/>
              <a:buFont typeface="Arial"/>
              <a:buNone/>
            </a:pPr>
            <a:r>
              <a:rPr lang="en-US" sz="2400" b="0" i="0" u="none" strike="noStrike" cap="none" dirty="0">
                <a:solidFill>
                  <a:srgbClr val="595959"/>
                </a:solidFill>
                <a:latin typeface="Montserrat Light"/>
                <a:ea typeface="Montserrat Light"/>
                <a:cs typeface="Montserrat Light"/>
                <a:sym typeface="Montserrat Light"/>
              </a:rPr>
              <a:t>Indicate who said it, i.e., resident, director of the park etc.</a:t>
            </a:r>
            <a:endParaRPr dirty="0">
              <a:solidFill>
                <a:srgbClr val="595959"/>
              </a:solidFill>
            </a:endParaRPr>
          </a:p>
        </p:txBody>
      </p:sp>
      <p:sp>
        <p:nvSpPr>
          <p:cNvPr id="3" name="Google Shape;339;g12fa506a07d_1_0">
            <a:extLst>
              <a:ext uri="{FF2B5EF4-FFF2-40B4-BE49-F238E27FC236}">
                <a16:creationId xmlns="" xmlns:a16="http://schemas.microsoft.com/office/drawing/2014/main" id="{1850A6B8-225B-6949-57C0-B1F760C5B540}"/>
              </a:ext>
            </a:extLst>
          </p:cNvPr>
          <p:cNvSpPr txBox="1"/>
          <p:nvPr/>
        </p:nvSpPr>
        <p:spPr>
          <a:xfrm>
            <a:off x="6585296" y="614651"/>
            <a:ext cx="1396956" cy="1119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3300"/>
              <a:buFont typeface="Arial"/>
              <a:buNone/>
            </a:pPr>
            <a:r>
              <a:rPr lang="en-US" sz="13300" b="1" i="0" u="none" strike="noStrike" cap="none">
                <a:solidFill>
                  <a:srgbClr val="595959"/>
                </a:solidFill>
                <a:latin typeface="Montserrat"/>
                <a:ea typeface="Montserrat"/>
                <a:cs typeface="Montserrat"/>
                <a:sym typeface="Montserrat"/>
              </a:rPr>
              <a:t>“</a:t>
            </a:r>
            <a:endParaRPr sz="13300" b="1" i="0" u="none" strike="noStrike" cap="none">
              <a:solidFill>
                <a:srgbClr val="595959"/>
              </a:solidFill>
              <a:latin typeface="Montserrat"/>
              <a:ea typeface="Montserrat"/>
              <a:cs typeface="Montserrat"/>
              <a:sym typeface="Montserrat"/>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 name="Google Shape;310;g13003a48218_1_0">
            <a:extLst>
              <a:ext uri="{FF2B5EF4-FFF2-40B4-BE49-F238E27FC236}">
                <a16:creationId xmlns="" xmlns:a16="http://schemas.microsoft.com/office/drawing/2014/main" id="{17B86CB9-9C21-47A4-D261-866AE2699A1E}"/>
              </a:ext>
            </a:extLst>
          </p:cNvPr>
          <p:cNvSpPr/>
          <p:nvPr/>
        </p:nvSpPr>
        <p:spPr>
          <a:xfrm>
            <a:off x="-2952" y="3210128"/>
            <a:ext cx="12194952" cy="4800016"/>
          </a:xfrm>
          <a:prstGeom prst="rect">
            <a:avLst/>
          </a:prstGeom>
          <a:solidFill>
            <a:srgbClr val="19712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lang="en-US" sz="1900" b="0" i="0" u="none" strike="noStrike" cap="none" dirty="0">
              <a:solidFill>
                <a:srgbClr val="000000"/>
              </a:solidFill>
              <a:latin typeface="Arial"/>
              <a:ea typeface="Arial"/>
              <a:cs typeface="Arial"/>
              <a:sym typeface="Arial"/>
            </a:endParaRPr>
          </a:p>
        </p:txBody>
      </p:sp>
      <p:sp>
        <p:nvSpPr>
          <p:cNvPr id="346" name="Google Shape;346;p1"/>
          <p:cNvSpPr txBox="1"/>
          <p:nvPr/>
        </p:nvSpPr>
        <p:spPr>
          <a:xfrm>
            <a:off x="869183" y="515395"/>
            <a:ext cx="4310637" cy="111072"/>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ka-GE" sz="2800" b="0" i="0" u="none" strike="noStrike" cap="none" dirty="0">
                <a:solidFill>
                  <a:schemeClr val="dk1"/>
                </a:solidFill>
                <a:latin typeface="Montserrat SemiBold"/>
                <a:ea typeface="Montserrat SemiBold"/>
                <a:cs typeface="Montserrat SemiBold"/>
                <a:sym typeface="Montserrat SemiBold"/>
              </a:rPr>
              <a:t>ექსპერიმენტის შესახებ</a:t>
            </a:r>
          </a:p>
          <a:p>
            <a:pPr marL="0" marR="0" lvl="0" indent="0" algn="l" rtl="0">
              <a:lnSpc>
                <a:spcPct val="100000"/>
              </a:lnSpc>
              <a:spcBef>
                <a:spcPts val="0"/>
              </a:spcBef>
              <a:spcAft>
                <a:spcPts val="0"/>
              </a:spcAft>
              <a:buClr>
                <a:srgbClr val="000000"/>
              </a:buClr>
              <a:buSzPts val="4000"/>
              <a:buFont typeface="Arial"/>
              <a:buNone/>
            </a:pPr>
            <a:r>
              <a:rPr lang="ka-GE" sz="2800" b="0" i="0" u="none" strike="noStrike" cap="none" dirty="0">
                <a:solidFill>
                  <a:schemeClr val="dk1"/>
                </a:solidFill>
                <a:latin typeface="Montserrat SemiBold"/>
                <a:ea typeface="Montserrat SemiBold"/>
                <a:cs typeface="Montserrat SemiBold"/>
                <a:sym typeface="Montserrat SemiBold"/>
              </a:rPr>
              <a:t>იდეა</a:t>
            </a:r>
            <a:r>
              <a:rPr lang="en-US" sz="2800" b="0" i="0" u="none" strike="noStrike" cap="none" dirty="0">
                <a:solidFill>
                  <a:schemeClr val="dk1"/>
                </a:solidFill>
                <a:latin typeface="Montserrat SemiBold"/>
                <a:ea typeface="Montserrat SemiBold"/>
                <a:cs typeface="Montserrat SemiBold"/>
                <a:sym typeface="Montserrat SemiBold"/>
              </a:rPr>
              <a:t> 1 </a:t>
            </a:r>
            <a:endParaRPr lang="pt-BR" sz="3200" b="0" i="0" u="none" strike="noStrike" cap="none" dirty="0">
              <a:solidFill>
                <a:schemeClr val="dk1"/>
              </a:solidFill>
              <a:latin typeface="Montserrat SemiBold"/>
              <a:ea typeface="Montserrat SemiBold"/>
              <a:cs typeface="Montserrat SemiBold"/>
            </a:endParaRPr>
          </a:p>
        </p:txBody>
      </p:sp>
      <p:sp>
        <p:nvSpPr>
          <p:cNvPr id="347" name="Google Shape;347;p1"/>
          <p:cNvSpPr txBox="1"/>
          <p:nvPr/>
        </p:nvSpPr>
        <p:spPr>
          <a:xfrm>
            <a:off x="455395" y="975394"/>
            <a:ext cx="5640605" cy="1246085"/>
          </a:xfrm>
          <a:prstGeom prst="rect">
            <a:avLst/>
          </a:prstGeom>
          <a:noFill/>
          <a:ln>
            <a:noFill/>
          </a:ln>
        </p:spPr>
        <p:txBody>
          <a:bodyPr spcFirstLastPara="1" wrap="square" lIns="0" tIns="0" rIns="0" bIns="0" anchor="t" anchorCtr="0">
            <a:noAutofit/>
          </a:bodyPr>
          <a:lstStyle/>
          <a:p>
            <a:pPr algn="just"/>
            <a:r>
              <a:rPr lang="ka-GE" sz="1200" b="1" i="0" u="none" strike="noStrike" cap="none" dirty="0">
                <a:solidFill>
                  <a:srgbClr val="000000"/>
                </a:solidFill>
                <a:latin typeface="Montserrat"/>
                <a:ea typeface="Montserrat"/>
                <a:cs typeface="Montserrat"/>
                <a:sym typeface="Montserrat"/>
              </a:rPr>
              <a:t>ექსპერიმენტები</a:t>
            </a:r>
            <a:r>
              <a:rPr lang="en-US" sz="1200" b="1" i="0" u="none" strike="noStrike" cap="none" dirty="0">
                <a:solidFill>
                  <a:srgbClr val="000000"/>
                </a:solidFill>
                <a:latin typeface="Montserrat"/>
                <a:ea typeface="Montserrat"/>
                <a:cs typeface="Montserrat"/>
                <a:sym typeface="Montserrat"/>
              </a:rPr>
              <a:t>: </a:t>
            </a:r>
            <a:r>
              <a:rPr lang="ka-GE" sz="1200" dirty="0"/>
              <a:t>მიგვაჩნია, რომ იმ სახით, როგორიც დღეის მდგომარეობითაა ღია სივრცეები ლოკაციაზე, ხელი ეშლება სრულფასოვნად სხვადასხვა კულტურული ღონისძიებების ერთ სივრცეში თავმოყრას და ფერხდება დაინტერესებული პირების მობილობა და </a:t>
            </a:r>
            <a:r>
              <a:rPr lang="ka-GE" sz="1200" dirty="0" smtClean="0"/>
              <a:t>აქტივობა.კ</a:t>
            </a:r>
            <a:r>
              <a:rPr lang="en-US" sz="1200" dirty="0" smtClean="0"/>
              <a:t>k</a:t>
            </a:r>
            <a:r>
              <a:rPr lang="ka-GE" sz="1200" b="0" i="0" u="none" strike="noStrike" dirty="0" smtClean="0">
                <a:solidFill>
                  <a:srgbClr val="000000"/>
                </a:solidFill>
                <a:effectLst/>
                <a:latin typeface="Montserrat" panose="00000500000000000000" pitchFamily="2" charset="0"/>
              </a:rPr>
              <a:t>ულტურული </a:t>
            </a:r>
            <a:r>
              <a:rPr lang="ka-GE" sz="1200" b="0" i="0" u="none" strike="noStrike" dirty="0">
                <a:solidFill>
                  <a:srgbClr val="000000"/>
                </a:solidFill>
                <a:effectLst/>
                <a:latin typeface="Montserrat" panose="00000500000000000000" pitchFamily="2" charset="0"/>
              </a:rPr>
              <a:t>ღონისძიების ჩასატარებლად მუნიციპალიტეტს ესაჭიროება ერთ სივრცეში თავმოყრილი კომფორტული და კეთილმოწყობილი გარემო (სველი წერტილებით, სასმელი წყალი, საბავშვო სივრცე) და ამ მოწესრიგებულ გარემომდე კომფორტულად მისვლა (მოწესრიგებული ტრანსპორტი).ექსპერიმენტის ჩატარების  დროს დავინახეთ, რომ მიუხედავად იმისა, რომ </a:t>
            </a:r>
            <a:r>
              <a:rPr lang="ka-GE" sz="1200" dirty="0">
                <a:latin typeface="Montserrat" panose="00000500000000000000" pitchFamily="2" charset="0"/>
              </a:rPr>
              <a:t>შ</a:t>
            </a:r>
            <a:r>
              <a:rPr lang="ka-GE" sz="1200" b="0" i="0" u="none" strike="noStrike" dirty="0">
                <a:solidFill>
                  <a:srgbClr val="000000"/>
                </a:solidFill>
                <a:effectLst/>
                <a:latin typeface="Montserrat" panose="00000500000000000000" pitchFamily="2" charset="0"/>
              </a:rPr>
              <a:t>ესაბამის ლოკაციაზე არ იყო მოწესრიგებული ინფრასტრუქტურა, უამრავი ადამიანი მოვიდა,, მათ შორის კერძო სექტორი, მშობლები ბავშვებთან ერთად, ასაკოვანი ადამიანები. მოულოდნელი იყო ის ფაქტი, რომ  ადაპტირებული ინფრასტრუქტურის მიუხედავად კულტურული ღონისძიებაზე დასასწრებად მოვიდა შშმ პირები.</a:t>
            </a:r>
          </a:p>
        </p:txBody>
      </p:sp>
      <p:sp>
        <p:nvSpPr>
          <p:cNvPr id="348" name="Google Shape;348;p1"/>
          <p:cNvSpPr txBox="1"/>
          <p:nvPr/>
        </p:nvSpPr>
        <p:spPr>
          <a:xfrm>
            <a:off x="336469" y="728471"/>
            <a:ext cx="5816474" cy="2986015"/>
          </a:xfrm>
          <a:prstGeom prst="rect">
            <a:avLst/>
          </a:prstGeom>
          <a:noFill/>
          <a:ln>
            <a:noFill/>
          </a:ln>
        </p:spPr>
        <p:txBody>
          <a:bodyPr spcFirstLastPara="1" wrap="square" lIns="121900" tIns="121900" rIns="121900" bIns="121900" anchor="t" anchorCtr="0">
            <a:noAutofit/>
          </a:bodyPr>
          <a:lstStyle/>
          <a:p>
            <a:pPr marL="457200" marR="0" lvl="0" indent="-355600" algn="l" rtl="0">
              <a:lnSpc>
                <a:spcPct val="100000"/>
              </a:lnSpc>
              <a:spcBef>
                <a:spcPts val="0"/>
              </a:spcBef>
              <a:spcAft>
                <a:spcPts val="0"/>
              </a:spcAft>
              <a:buClr>
                <a:schemeClr val="lt1"/>
              </a:buClr>
              <a:buSzPts val="2000"/>
              <a:buFont typeface="Montserrat"/>
              <a:buChar char="●"/>
            </a:pPr>
            <a:r>
              <a:rPr lang="ka-GE" sz="1200" b="0" i="0" u="none" strike="noStrike" cap="none" dirty="0">
                <a:solidFill>
                  <a:schemeClr val="lt1"/>
                </a:solidFill>
                <a:latin typeface="Montserrat"/>
                <a:ea typeface="Montserrat"/>
                <a:cs typeface="Montserrat"/>
                <a:sym typeface="Montserrat"/>
              </a:rPr>
              <a:t>იდეების შემუშავების ეტაპ შემუშავდა [რიცხვი] იდეა</a:t>
            </a:r>
          </a:p>
          <a:p>
            <a:pPr marL="101600" marR="0" lvl="0" algn="l" rtl="0">
              <a:lnSpc>
                <a:spcPct val="100000"/>
              </a:lnSpc>
              <a:spcBef>
                <a:spcPts val="0"/>
              </a:spcBef>
              <a:spcAft>
                <a:spcPts val="0"/>
              </a:spcAft>
              <a:buClr>
                <a:schemeClr val="lt1"/>
              </a:buClr>
              <a:buSzPts val="2000"/>
            </a:pPr>
            <a:endParaRPr lang="ka-GE" sz="1200" b="0" i="0" u="none" strike="noStrike" cap="none" dirty="0">
              <a:solidFill>
                <a:schemeClr val="lt1"/>
              </a:solidFill>
              <a:latin typeface="Montserrat"/>
              <a:ea typeface="Montserrat"/>
              <a:cs typeface="Montserrat"/>
              <a:sym typeface="Montserrat"/>
            </a:endParaRPr>
          </a:p>
          <a:p>
            <a:pPr marL="101600" marR="0" lvl="0" algn="l" rtl="0">
              <a:lnSpc>
                <a:spcPct val="100000"/>
              </a:lnSpc>
              <a:spcBef>
                <a:spcPts val="0"/>
              </a:spcBef>
              <a:spcAft>
                <a:spcPts val="0"/>
              </a:spcAft>
              <a:buClr>
                <a:schemeClr val="lt1"/>
              </a:buClr>
              <a:buSzPts val="2000"/>
            </a:pPr>
            <a:endParaRPr lang="ka-GE" sz="1200" dirty="0">
              <a:solidFill>
                <a:schemeClr val="lt1"/>
              </a:solidFill>
              <a:latin typeface="Montserrat"/>
              <a:ea typeface="Montserrat"/>
              <a:cs typeface="Montserrat"/>
              <a:sym typeface="Montserrat"/>
            </a:endParaRPr>
          </a:p>
          <a:p>
            <a:pPr marL="101600" marR="0" lvl="0" algn="l" rtl="0">
              <a:lnSpc>
                <a:spcPct val="100000"/>
              </a:lnSpc>
              <a:spcBef>
                <a:spcPts val="0"/>
              </a:spcBef>
              <a:spcAft>
                <a:spcPts val="0"/>
              </a:spcAft>
              <a:buClr>
                <a:schemeClr val="lt1"/>
              </a:buClr>
              <a:buSzPts val="2000"/>
            </a:pPr>
            <a:endParaRPr lang="ka-GE" sz="1200" b="0" i="0" u="none" strike="noStrike" cap="none" dirty="0">
              <a:solidFill>
                <a:schemeClr val="lt1"/>
              </a:solidFill>
              <a:latin typeface="Montserrat"/>
              <a:ea typeface="Montserrat"/>
              <a:cs typeface="Montserrat"/>
              <a:sym typeface="Montserrat"/>
            </a:endParaRPr>
          </a:p>
          <a:p>
            <a:pPr marL="101600" marR="0" lvl="0" algn="l" rtl="0">
              <a:lnSpc>
                <a:spcPct val="100000"/>
              </a:lnSpc>
              <a:spcBef>
                <a:spcPts val="0"/>
              </a:spcBef>
              <a:spcAft>
                <a:spcPts val="0"/>
              </a:spcAft>
              <a:buClr>
                <a:schemeClr val="lt1"/>
              </a:buClr>
              <a:buSzPts val="2000"/>
            </a:pPr>
            <a:endParaRPr lang="ka-GE" sz="1200" dirty="0">
              <a:solidFill>
                <a:schemeClr val="lt1"/>
              </a:solidFill>
              <a:latin typeface="Montserrat"/>
              <a:ea typeface="Montserrat"/>
              <a:cs typeface="Montserrat"/>
              <a:sym typeface="Montserrat"/>
            </a:endParaRPr>
          </a:p>
          <a:p>
            <a:pPr marL="101600" marR="0" lvl="0" algn="l" rtl="0">
              <a:lnSpc>
                <a:spcPct val="100000"/>
              </a:lnSpc>
              <a:spcBef>
                <a:spcPts val="0"/>
              </a:spcBef>
              <a:spcAft>
                <a:spcPts val="0"/>
              </a:spcAft>
              <a:buClr>
                <a:schemeClr val="lt1"/>
              </a:buClr>
              <a:buSzPts val="2000"/>
            </a:pPr>
            <a:r>
              <a:rPr lang="ka-GE" sz="1200" b="0" i="0" u="none" strike="noStrike" cap="none" dirty="0">
                <a:solidFill>
                  <a:schemeClr val="lt1"/>
                </a:solidFill>
                <a:latin typeface="Montserrat"/>
                <a:ea typeface="Montserrat"/>
                <a:cs typeface="Montserrat"/>
                <a:sym typeface="Montserrat"/>
              </a:rPr>
              <a:t>       </a:t>
            </a:r>
          </a:p>
          <a:p>
            <a:pPr marL="101600" marR="0" lvl="0" algn="l" rtl="0">
              <a:lnSpc>
                <a:spcPct val="100000"/>
              </a:lnSpc>
              <a:spcBef>
                <a:spcPts val="0"/>
              </a:spcBef>
              <a:spcAft>
                <a:spcPts val="0"/>
              </a:spcAft>
              <a:buClr>
                <a:schemeClr val="lt1"/>
              </a:buClr>
              <a:buSzPts val="2000"/>
            </a:pPr>
            <a:r>
              <a:rPr lang="ka-GE" sz="1200" dirty="0">
                <a:solidFill>
                  <a:schemeClr val="lt1"/>
                </a:solidFill>
                <a:latin typeface="Montserrat"/>
                <a:ea typeface="Montserrat"/>
                <a:cs typeface="Montserrat"/>
                <a:sym typeface="Montserrat"/>
              </a:rPr>
              <a:t>  </a:t>
            </a:r>
            <a:endParaRPr lang="ka-GE" sz="1200" b="0" i="0" u="none" strike="noStrike" cap="none" dirty="0">
              <a:solidFill>
                <a:schemeClr val="lt1"/>
              </a:solidFill>
              <a:latin typeface="Montserrat"/>
              <a:ea typeface="Montserrat"/>
              <a:cs typeface="Montserrat"/>
              <a:sym typeface="Montserrat"/>
            </a:endParaRPr>
          </a:p>
          <a:p>
            <a:pPr marL="457200" marR="0" lvl="0" indent="-355600" algn="l" rtl="0">
              <a:lnSpc>
                <a:spcPct val="100000"/>
              </a:lnSpc>
              <a:spcBef>
                <a:spcPts val="0"/>
              </a:spcBef>
              <a:spcAft>
                <a:spcPts val="0"/>
              </a:spcAft>
              <a:buClr>
                <a:schemeClr val="lt1"/>
              </a:buClr>
              <a:buSzPts val="2000"/>
              <a:buFont typeface="Montserrat"/>
              <a:buChar char="●"/>
            </a:pPr>
            <a:r>
              <a:rPr lang="ka-GE" sz="1200" dirty="0">
                <a:solidFill>
                  <a:schemeClr val="lt1"/>
                </a:solidFill>
                <a:latin typeface="Montserrat"/>
                <a:ea typeface="Montserrat"/>
                <a:cs typeface="Montserrat"/>
                <a:sym typeface="Montserrat"/>
              </a:rPr>
              <a:t>                     3</a:t>
            </a:r>
            <a:r>
              <a:rPr lang="ka-GE" sz="1200" b="0" i="0" u="none" strike="noStrike" cap="none" dirty="0">
                <a:solidFill>
                  <a:schemeClr val="lt1"/>
                </a:solidFill>
                <a:latin typeface="Montserrat"/>
                <a:ea typeface="Montserrat"/>
                <a:cs typeface="Montserrat"/>
                <a:sym typeface="Montserrat"/>
              </a:rPr>
              <a:t> იდეა გადაიქცა ექსპერიმენტად და გამოიცადა</a:t>
            </a:r>
            <a:endParaRPr sz="1200" b="0" i="0" u="none" strike="noStrike" cap="none" dirty="0">
              <a:solidFill>
                <a:schemeClr val="lt1"/>
              </a:solidFill>
              <a:latin typeface="Poppins SemiBold"/>
              <a:ea typeface="Poppins SemiBold"/>
              <a:cs typeface="Poppins SemiBold"/>
              <a:sym typeface="Poppins SemiBold"/>
            </a:endParaRPr>
          </a:p>
        </p:txBody>
      </p:sp>
      <p:sp>
        <p:nvSpPr>
          <p:cNvPr id="351" name="Google Shape;351;p1"/>
          <p:cNvSpPr txBox="1"/>
          <p:nvPr/>
        </p:nvSpPr>
        <p:spPr>
          <a:xfrm>
            <a:off x="1244756" y="6126075"/>
            <a:ext cx="3999900" cy="3999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17071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2" name="Google Shape;352;p1"/>
          <p:cNvSpPr txBox="1"/>
          <p:nvPr/>
        </p:nvSpPr>
        <p:spPr>
          <a:xfrm>
            <a:off x="1959045" y="4738330"/>
            <a:ext cx="3778050" cy="1532420"/>
          </a:xfrm>
          <a:prstGeom prst="rect">
            <a:avLst/>
          </a:prstGeom>
          <a:noFill/>
          <a:ln>
            <a:noFill/>
          </a:ln>
        </p:spPr>
        <p:txBody>
          <a:bodyPr spcFirstLastPara="1" wrap="square" lIns="121900" tIns="121900" rIns="121900" bIns="121900" anchor="t" anchorCtr="0">
            <a:noAutofit/>
          </a:bodyPr>
          <a:lstStyle/>
          <a:p>
            <a:pPr marL="95250" marR="0" lvl="0" algn="l" rtl="0">
              <a:lnSpc>
                <a:spcPct val="100000"/>
              </a:lnSpc>
              <a:spcBef>
                <a:spcPts val="0"/>
              </a:spcBef>
              <a:spcAft>
                <a:spcPts val="0"/>
              </a:spcAft>
              <a:buClr>
                <a:schemeClr val="lt1"/>
              </a:buClr>
              <a:buSzPts val="2100"/>
            </a:pPr>
            <a:r>
              <a:rPr lang="ka-GE" sz="1200" b="0" i="0" u="none" strike="noStrike" cap="none" dirty="0">
                <a:solidFill>
                  <a:schemeClr val="lt1"/>
                </a:solidFill>
                <a:latin typeface="Montserrat"/>
                <a:ea typeface="Montserrat"/>
                <a:cs typeface="Montserrat"/>
                <a:sym typeface="Montserrat"/>
              </a:rPr>
              <a:t>300ადამიანი იყო ჩართული ექსპერიმენტირების პროცესში [იდეის გამოცდის მიზნით] </a:t>
            </a:r>
            <a:endParaRPr lang="ka-GE" sz="1600" b="0" i="0" u="none" strike="noStrike" cap="none" dirty="0">
              <a:solidFill>
                <a:srgbClr val="2A5159"/>
              </a:solidFill>
              <a:latin typeface="Poppins SemiBold"/>
              <a:ea typeface="Poppins SemiBold"/>
              <a:cs typeface="Poppins SemiBold"/>
              <a:sym typeface="Poppins SemiBold"/>
            </a:endParaRPr>
          </a:p>
        </p:txBody>
      </p:sp>
      <p:sp>
        <p:nvSpPr>
          <p:cNvPr id="353" name="Google Shape;353;p1"/>
          <p:cNvSpPr txBox="1"/>
          <p:nvPr/>
        </p:nvSpPr>
        <p:spPr>
          <a:xfrm>
            <a:off x="1573508" y="5088354"/>
            <a:ext cx="4477858" cy="2079454"/>
          </a:xfrm>
          <a:prstGeom prst="rect">
            <a:avLst/>
          </a:prstGeom>
          <a:noFill/>
          <a:ln>
            <a:noFill/>
          </a:ln>
        </p:spPr>
        <p:txBody>
          <a:bodyPr spcFirstLastPara="1" wrap="square" lIns="121900" tIns="121900" rIns="121900" bIns="121900" anchor="t" anchorCtr="0">
            <a:noAutofit/>
          </a:bodyPr>
          <a:lstStyle/>
          <a:p>
            <a:pPr marL="457200" marR="0" lvl="0" indent="-361950" algn="just" rtl="0">
              <a:lnSpc>
                <a:spcPct val="100000"/>
              </a:lnSpc>
              <a:spcBef>
                <a:spcPts val="0"/>
              </a:spcBef>
              <a:spcAft>
                <a:spcPts val="0"/>
              </a:spcAft>
              <a:buClr>
                <a:schemeClr val="lt1"/>
              </a:buClr>
              <a:buSzPts val="2100"/>
              <a:buFont typeface="Montserrat SemiBold"/>
              <a:buChar char="●"/>
            </a:pPr>
            <a:r>
              <a:rPr lang="ka-GE" sz="1200" b="0" i="0" u="none" strike="noStrike" cap="none" dirty="0">
                <a:solidFill>
                  <a:schemeClr val="lt1"/>
                </a:solidFill>
                <a:latin typeface="Montserrat"/>
                <a:ea typeface="Montserrat"/>
                <a:cs typeface="Montserrat"/>
                <a:sym typeface="Montserrat"/>
              </a:rPr>
              <a:t>მონაცემები წარმატების კრიტერიუმების მიხედვით მოსალოდნელი გავლენის გასაზომად.     </a:t>
            </a:r>
          </a:p>
          <a:p>
            <a:pPr marL="457200" marR="0" lvl="0" indent="-361950" algn="just" rtl="0">
              <a:lnSpc>
                <a:spcPct val="100000"/>
              </a:lnSpc>
              <a:spcBef>
                <a:spcPts val="0"/>
              </a:spcBef>
              <a:spcAft>
                <a:spcPts val="0"/>
              </a:spcAft>
              <a:buClr>
                <a:schemeClr val="lt1"/>
              </a:buClr>
              <a:buSzPts val="2100"/>
              <a:buFont typeface="Montserrat SemiBold"/>
              <a:buChar char="●"/>
            </a:pPr>
            <a:r>
              <a:rPr lang="ka-GE" sz="1200" dirty="0">
                <a:solidFill>
                  <a:schemeClr val="lt1"/>
                </a:solidFill>
                <a:latin typeface="Montserrat"/>
                <a:ea typeface="Montserrat"/>
                <a:cs typeface="Montserrat"/>
                <a:sym typeface="Montserrat"/>
              </a:rPr>
              <a:t>ექსპერიმენტის ჩატარების დროს, აღმოჩნდა, რომ შესაბამის ლოკაციაზე  არ არსებობდა შესაბამისი ინვენტარი, საინფორმაცია/საგანმანათლებლო დაფა, სკამები, ნაგვის ურნები, ინტერნეტი, </a:t>
            </a:r>
            <a:r>
              <a:rPr lang="ka-GE" sz="1200" dirty="0" smtClean="0">
                <a:solidFill>
                  <a:schemeClr val="lt1"/>
                </a:solidFill>
                <a:latin typeface="Montserrat"/>
                <a:ea typeface="Montserrat"/>
                <a:cs typeface="Montserrat"/>
                <a:sym typeface="Montserrat"/>
              </a:rPr>
              <a:t>რაც </a:t>
            </a:r>
            <a:r>
              <a:rPr lang="ka-GE" sz="1200" dirty="0">
                <a:solidFill>
                  <a:schemeClr val="lt1"/>
                </a:solidFill>
                <a:latin typeface="Montserrat"/>
                <a:ea typeface="Montserrat"/>
                <a:cs typeface="Montserrat"/>
                <a:sym typeface="Montserrat"/>
              </a:rPr>
              <a:t>გაითვალისწინა მუნიციპალიტეტმა და მონაწილეობა მიიღო პროექტში და შეიძინა ის ძირითადი ინვენტარი, რაზედაც უკმაყოფილებას გამოხატავდა მისული პირები.</a:t>
            </a:r>
            <a:endParaRPr lang="ka-GE" sz="1200" b="0" i="0" u="none" strike="noStrike" cap="none" dirty="0">
              <a:solidFill>
                <a:schemeClr val="lt1"/>
              </a:solidFill>
              <a:latin typeface="Montserrat"/>
              <a:ea typeface="Montserrat"/>
              <a:cs typeface="Montserrat"/>
              <a:sym typeface="Montserrat"/>
            </a:endParaRPr>
          </a:p>
          <a:p>
            <a:pPr marL="457200" marR="0" lvl="0" indent="-361950" algn="l" rtl="0">
              <a:lnSpc>
                <a:spcPct val="100000"/>
              </a:lnSpc>
              <a:spcBef>
                <a:spcPts val="0"/>
              </a:spcBef>
              <a:spcAft>
                <a:spcPts val="0"/>
              </a:spcAft>
              <a:buClr>
                <a:schemeClr val="lt1"/>
              </a:buClr>
              <a:buSzPts val="2100"/>
              <a:buFont typeface="Montserrat SemiBold"/>
              <a:buChar char="●"/>
            </a:pPr>
            <a:endParaRPr lang="pt-BR" sz="1200" b="0" i="0" u="none" strike="noStrike" cap="none" dirty="0">
              <a:solidFill>
                <a:schemeClr val="lt1"/>
              </a:solidFill>
              <a:latin typeface="Poppins SemiBold"/>
              <a:ea typeface="Poppins SemiBold"/>
              <a:cs typeface="Poppins SemiBold"/>
            </a:endParaRPr>
          </a:p>
        </p:txBody>
      </p:sp>
      <p:grpSp>
        <p:nvGrpSpPr>
          <p:cNvPr id="354" name="Google Shape;354;p1"/>
          <p:cNvGrpSpPr/>
          <p:nvPr/>
        </p:nvGrpSpPr>
        <p:grpSpPr>
          <a:xfrm>
            <a:off x="677484" y="3717484"/>
            <a:ext cx="821870" cy="823097"/>
            <a:chOff x="5273801" y="2606040"/>
            <a:chExt cx="1644396" cy="1645920"/>
          </a:xfrm>
        </p:grpSpPr>
        <p:sp>
          <p:nvSpPr>
            <p:cNvPr id="355" name="Google Shape;355;p1"/>
            <p:cNvSpPr/>
            <p:nvPr/>
          </p:nvSpPr>
          <p:spPr>
            <a:xfrm>
              <a:off x="5273801" y="2606040"/>
              <a:ext cx="1644396" cy="16459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356" name="Google Shape;356;p1"/>
            <p:cNvGrpSpPr/>
            <p:nvPr/>
          </p:nvGrpSpPr>
          <p:grpSpPr>
            <a:xfrm>
              <a:off x="5724143" y="2796921"/>
              <a:ext cx="745236" cy="1259967"/>
              <a:chOff x="5724143" y="2796921"/>
              <a:chExt cx="745236" cy="1259967"/>
            </a:xfrm>
          </p:grpSpPr>
          <p:sp>
            <p:nvSpPr>
              <p:cNvPr id="357" name="Google Shape;357;p1"/>
              <p:cNvSpPr/>
              <p:nvPr/>
            </p:nvSpPr>
            <p:spPr>
              <a:xfrm>
                <a:off x="5724143" y="2796921"/>
                <a:ext cx="745236" cy="1259967"/>
              </a:xfrm>
              <a:custGeom>
                <a:avLst/>
                <a:gdLst/>
                <a:ahLst/>
                <a:cxnLst/>
                <a:rect l="l" t="t" r="r" b="b"/>
                <a:pathLst>
                  <a:path w="1044" h="1764" extrusionOk="0">
                    <a:moveTo>
                      <a:pt x="522" y="0"/>
                    </a:moveTo>
                    <a:cubicBezTo>
                      <a:pt x="234" y="0"/>
                      <a:pt x="0" y="234"/>
                      <a:pt x="0" y="521"/>
                    </a:cubicBezTo>
                    <a:cubicBezTo>
                      <a:pt x="0" y="647"/>
                      <a:pt x="46" y="768"/>
                      <a:pt x="128" y="862"/>
                    </a:cubicBezTo>
                    <a:cubicBezTo>
                      <a:pt x="129" y="864"/>
                      <a:pt x="129" y="864"/>
                      <a:pt x="129" y="864"/>
                    </a:cubicBezTo>
                    <a:cubicBezTo>
                      <a:pt x="131" y="865"/>
                      <a:pt x="263" y="991"/>
                      <a:pt x="263" y="1130"/>
                    </a:cubicBezTo>
                    <a:cubicBezTo>
                      <a:pt x="263" y="1262"/>
                      <a:pt x="263" y="1262"/>
                      <a:pt x="263" y="1262"/>
                    </a:cubicBezTo>
                    <a:cubicBezTo>
                      <a:pt x="243" y="1262"/>
                      <a:pt x="243" y="1262"/>
                      <a:pt x="243" y="1262"/>
                    </a:cubicBezTo>
                    <a:cubicBezTo>
                      <a:pt x="219" y="1262"/>
                      <a:pt x="200" y="1281"/>
                      <a:pt x="200" y="1305"/>
                    </a:cubicBezTo>
                    <a:cubicBezTo>
                      <a:pt x="200" y="1393"/>
                      <a:pt x="200" y="1393"/>
                      <a:pt x="200" y="1393"/>
                    </a:cubicBezTo>
                    <a:cubicBezTo>
                      <a:pt x="200" y="1401"/>
                      <a:pt x="202" y="1408"/>
                      <a:pt x="206" y="1414"/>
                    </a:cubicBezTo>
                    <a:cubicBezTo>
                      <a:pt x="202" y="1420"/>
                      <a:pt x="200" y="1427"/>
                      <a:pt x="200" y="1435"/>
                    </a:cubicBezTo>
                    <a:cubicBezTo>
                      <a:pt x="200" y="1503"/>
                      <a:pt x="200" y="1503"/>
                      <a:pt x="200" y="1503"/>
                    </a:cubicBezTo>
                    <a:cubicBezTo>
                      <a:pt x="200" y="1510"/>
                      <a:pt x="202" y="1517"/>
                      <a:pt x="206" y="1524"/>
                    </a:cubicBezTo>
                    <a:cubicBezTo>
                      <a:pt x="202" y="1530"/>
                      <a:pt x="200" y="1537"/>
                      <a:pt x="200" y="1545"/>
                    </a:cubicBezTo>
                    <a:cubicBezTo>
                      <a:pt x="200" y="1616"/>
                      <a:pt x="200" y="1616"/>
                      <a:pt x="200" y="1616"/>
                    </a:cubicBezTo>
                    <a:cubicBezTo>
                      <a:pt x="200" y="1640"/>
                      <a:pt x="219" y="1659"/>
                      <a:pt x="243" y="1659"/>
                    </a:cubicBezTo>
                    <a:cubicBezTo>
                      <a:pt x="294" y="1659"/>
                      <a:pt x="294" y="1659"/>
                      <a:pt x="294" y="1659"/>
                    </a:cubicBezTo>
                    <a:cubicBezTo>
                      <a:pt x="294" y="1698"/>
                      <a:pt x="294" y="1698"/>
                      <a:pt x="294" y="1698"/>
                    </a:cubicBezTo>
                    <a:cubicBezTo>
                      <a:pt x="294" y="1707"/>
                      <a:pt x="299" y="1715"/>
                      <a:pt x="307" y="1718"/>
                    </a:cubicBezTo>
                    <a:cubicBezTo>
                      <a:pt x="385" y="1753"/>
                      <a:pt x="459" y="1758"/>
                      <a:pt x="497" y="1758"/>
                    </a:cubicBezTo>
                    <a:cubicBezTo>
                      <a:pt x="509" y="1758"/>
                      <a:pt x="518" y="1758"/>
                      <a:pt x="522" y="1757"/>
                    </a:cubicBezTo>
                    <a:cubicBezTo>
                      <a:pt x="538" y="1758"/>
                      <a:pt x="634" y="1764"/>
                      <a:pt x="737" y="1718"/>
                    </a:cubicBezTo>
                    <a:cubicBezTo>
                      <a:pt x="745" y="1715"/>
                      <a:pt x="750" y="1707"/>
                      <a:pt x="750" y="1698"/>
                    </a:cubicBezTo>
                    <a:cubicBezTo>
                      <a:pt x="750" y="1659"/>
                      <a:pt x="750" y="1659"/>
                      <a:pt x="750" y="1659"/>
                    </a:cubicBezTo>
                    <a:cubicBezTo>
                      <a:pt x="804" y="1659"/>
                      <a:pt x="804" y="1659"/>
                      <a:pt x="804" y="1659"/>
                    </a:cubicBezTo>
                    <a:cubicBezTo>
                      <a:pt x="828" y="1659"/>
                      <a:pt x="847" y="1640"/>
                      <a:pt x="847" y="1616"/>
                    </a:cubicBezTo>
                    <a:cubicBezTo>
                      <a:pt x="847" y="1545"/>
                      <a:pt x="847" y="1545"/>
                      <a:pt x="847" y="1545"/>
                    </a:cubicBezTo>
                    <a:cubicBezTo>
                      <a:pt x="847" y="1537"/>
                      <a:pt x="845" y="1530"/>
                      <a:pt x="842" y="1524"/>
                    </a:cubicBezTo>
                    <a:cubicBezTo>
                      <a:pt x="845" y="1517"/>
                      <a:pt x="847" y="1510"/>
                      <a:pt x="847" y="1503"/>
                    </a:cubicBezTo>
                    <a:cubicBezTo>
                      <a:pt x="847" y="1435"/>
                      <a:pt x="847" y="1435"/>
                      <a:pt x="847" y="1435"/>
                    </a:cubicBezTo>
                    <a:cubicBezTo>
                      <a:pt x="847" y="1427"/>
                      <a:pt x="845" y="1420"/>
                      <a:pt x="842" y="1414"/>
                    </a:cubicBezTo>
                    <a:cubicBezTo>
                      <a:pt x="845" y="1408"/>
                      <a:pt x="847" y="1401"/>
                      <a:pt x="847" y="1393"/>
                    </a:cubicBezTo>
                    <a:cubicBezTo>
                      <a:pt x="847" y="1305"/>
                      <a:pt x="847" y="1305"/>
                      <a:pt x="847" y="1305"/>
                    </a:cubicBezTo>
                    <a:cubicBezTo>
                      <a:pt x="847" y="1281"/>
                      <a:pt x="828" y="1262"/>
                      <a:pt x="804" y="1262"/>
                    </a:cubicBezTo>
                    <a:cubicBezTo>
                      <a:pt x="781" y="1262"/>
                      <a:pt x="781" y="1262"/>
                      <a:pt x="781" y="1262"/>
                    </a:cubicBezTo>
                    <a:cubicBezTo>
                      <a:pt x="781" y="1130"/>
                      <a:pt x="781" y="1130"/>
                      <a:pt x="781" y="1130"/>
                    </a:cubicBezTo>
                    <a:cubicBezTo>
                      <a:pt x="781" y="991"/>
                      <a:pt x="914" y="865"/>
                      <a:pt x="915" y="864"/>
                    </a:cubicBezTo>
                    <a:cubicBezTo>
                      <a:pt x="917" y="862"/>
                      <a:pt x="917" y="862"/>
                      <a:pt x="917" y="862"/>
                    </a:cubicBezTo>
                    <a:cubicBezTo>
                      <a:pt x="999" y="768"/>
                      <a:pt x="1044" y="647"/>
                      <a:pt x="1044" y="521"/>
                    </a:cubicBezTo>
                    <a:cubicBezTo>
                      <a:pt x="1044" y="234"/>
                      <a:pt x="810" y="0"/>
                      <a:pt x="522" y="0"/>
                    </a:cubicBezTo>
                    <a:close/>
                    <a:moveTo>
                      <a:pt x="244" y="1502"/>
                    </a:moveTo>
                    <a:cubicBezTo>
                      <a:pt x="244" y="1436"/>
                      <a:pt x="244" y="1436"/>
                      <a:pt x="244" y="1436"/>
                    </a:cubicBezTo>
                    <a:cubicBezTo>
                      <a:pt x="803" y="1436"/>
                      <a:pt x="803" y="1436"/>
                      <a:pt x="803" y="1436"/>
                    </a:cubicBezTo>
                    <a:cubicBezTo>
                      <a:pt x="803" y="1502"/>
                      <a:pt x="803" y="1502"/>
                      <a:pt x="803" y="1502"/>
                    </a:cubicBezTo>
                    <a:lnTo>
                      <a:pt x="244" y="1502"/>
                    </a:lnTo>
                    <a:close/>
                    <a:moveTo>
                      <a:pt x="706" y="1684"/>
                    </a:moveTo>
                    <a:cubicBezTo>
                      <a:pt x="611" y="1721"/>
                      <a:pt x="525" y="1713"/>
                      <a:pt x="524" y="1713"/>
                    </a:cubicBezTo>
                    <a:cubicBezTo>
                      <a:pt x="523" y="1713"/>
                      <a:pt x="521" y="1713"/>
                      <a:pt x="520" y="1713"/>
                    </a:cubicBezTo>
                    <a:cubicBezTo>
                      <a:pt x="519" y="1713"/>
                      <a:pt x="433" y="1721"/>
                      <a:pt x="338" y="1684"/>
                    </a:cubicBezTo>
                    <a:cubicBezTo>
                      <a:pt x="338" y="1659"/>
                      <a:pt x="338" y="1659"/>
                      <a:pt x="338" y="1659"/>
                    </a:cubicBezTo>
                    <a:cubicBezTo>
                      <a:pt x="706" y="1659"/>
                      <a:pt x="706" y="1659"/>
                      <a:pt x="706" y="1659"/>
                    </a:cubicBezTo>
                    <a:lnTo>
                      <a:pt x="706" y="1684"/>
                    </a:lnTo>
                    <a:close/>
                    <a:moveTo>
                      <a:pt x="244" y="1615"/>
                    </a:moveTo>
                    <a:cubicBezTo>
                      <a:pt x="244" y="1546"/>
                      <a:pt x="244" y="1546"/>
                      <a:pt x="244" y="1546"/>
                    </a:cubicBezTo>
                    <a:cubicBezTo>
                      <a:pt x="803" y="1546"/>
                      <a:pt x="803" y="1546"/>
                      <a:pt x="803" y="1546"/>
                    </a:cubicBezTo>
                    <a:cubicBezTo>
                      <a:pt x="803" y="1615"/>
                      <a:pt x="803" y="1615"/>
                      <a:pt x="803" y="1615"/>
                    </a:cubicBezTo>
                    <a:lnTo>
                      <a:pt x="244" y="1615"/>
                    </a:lnTo>
                    <a:close/>
                    <a:moveTo>
                      <a:pt x="803" y="1392"/>
                    </a:moveTo>
                    <a:cubicBezTo>
                      <a:pt x="244" y="1392"/>
                      <a:pt x="244" y="1392"/>
                      <a:pt x="244" y="1392"/>
                    </a:cubicBezTo>
                    <a:cubicBezTo>
                      <a:pt x="244" y="1306"/>
                      <a:pt x="244" y="1306"/>
                      <a:pt x="244" y="1306"/>
                    </a:cubicBezTo>
                    <a:cubicBezTo>
                      <a:pt x="803" y="1306"/>
                      <a:pt x="803" y="1306"/>
                      <a:pt x="803" y="1306"/>
                    </a:cubicBezTo>
                    <a:lnTo>
                      <a:pt x="803" y="1392"/>
                    </a:lnTo>
                    <a:close/>
                    <a:moveTo>
                      <a:pt x="884" y="833"/>
                    </a:moveTo>
                    <a:cubicBezTo>
                      <a:pt x="870" y="846"/>
                      <a:pt x="737" y="976"/>
                      <a:pt x="737" y="1130"/>
                    </a:cubicBezTo>
                    <a:cubicBezTo>
                      <a:pt x="737" y="1262"/>
                      <a:pt x="737" y="1262"/>
                      <a:pt x="737" y="1262"/>
                    </a:cubicBezTo>
                    <a:cubicBezTo>
                      <a:pt x="307" y="1262"/>
                      <a:pt x="307" y="1262"/>
                      <a:pt x="307" y="1262"/>
                    </a:cubicBezTo>
                    <a:cubicBezTo>
                      <a:pt x="307" y="1130"/>
                      <a:pt x="307" y="1130"/>
                      <a:pt x="307" y="1130"/>
                    </a:cubicBezTo>
                    <a:cubicBezTo>
                      <a:pt x="307" y="976"/>
                      <a:pt x="174" y="846"/>
                      <a:pt x="160" y="833"/>
                    </a:cubicBezTo>
                    <a:cubicBezTo>
                      <a:pt x="85" y="746"/>
                      <a:pt x="44" y="636"/>
                      <a:pt x="44" y="521"/>
                    </a:cubicBezTo>
                    <a:cubicBezTo>
                      <a:pt x="44" y="258"/>
                      <a:pt x="259" y="44"/>
                      <a:pt x="522" y="44"/>
                    </a:cubicBezTo>
                    <a:cubicBezTo>
                      <a:pt x="785" y="44"/>
                      <a:pt x="1000" y="258"/>
                      <a:pt x="1000" y="521"/>
                    </a:cubicBezTo>
                    <a:cubicBezTo>
                      <a:pt x="1000" y="636"/>
                      <a:pt x="959" y="746"/>
                      <a:pt x="884" y="833"/>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58" name="Google Shape;358;p1"/>
              <p:cNvSpPr/>
              <p:nvPr/>
            </p:nvSpPr>
            <p:spPr>
              <a:xfrm>
                <a:off x="5784722" y="2857500"/>
                <a:ext cx="624078" cy="811530"/>
              </a:xfrm>
              <a:custGeom>
                <a:avLst/>
                <a:gdLst/>
                <a:ahLst/>
                <a:cxnLst/>
                <a:rect l="l" t="t" r="r" b="b"/>
                <a:pathLst>
                  <a:path w="874" h="1136" extrusionOk="0">
                    <a:moveTo>
                      <a:pt x="437" y="0"/>
                    </a:moveTo>
                    <a:cubicBezTo>
                      <a:pt x="196" y="0"/>
                      <a:pt x="0" y="195"/>
                      <a:pt x="0" y="436"/>
                    </a:cubicBezTo>
                    <a:cubicBezTo>
                      <a:pt x="0" y="540"/>
                      <a:pt x="37" y="641"/>
                      <a:pt x="105" y="720"/>
                    </a:cubicBezTo>
                    <a:cubicBezTo>
                      <a:pt x="127" y="741"/>
                      <a:pt x="263" y="880"/>
                      <a:pt x="263" y="1045"/>
                    </a:cubicBezTo>
                    <a:cubicBezTo>
                      <a:pt x="263" y="1136"/>
                      <a:pt x="263" y="1136"/>
                      <a:pt x="263" y="1136"/>
                    </a:cubicBezTo>
                    <a:cubicBezTo>
                      <a:pt x="415" y="1136"/>
                      <a:pt x="415" y="1136"/>
                      <a:pt x="415" y="1136"/>
                    </a:cubicBezTo>
                    <a:cubicBezTo>
                      <a:pt x="415" y="897"/>
                      <a:pt x="415" y="897"/>
                      <a:pt x="415" y="897"/>
                    </a:cubicBezTo>
                    <a:cubicBezTo>
                      <a:pt x="415" y="891"/>
                      <a:pt x="417" y="886"/>
                      <a:pt x="421" y="882"/>
                    </a:cubicBezTo>
                    <a:cubicBezTo>
                      <a:pt x="525" y="771"/>
                      <a:pt x="525" y="771"/>
                      <a:pt x="525" y="771"/>
                    </a:cubicBezTo>
                    <a:cubicBezTo>
                      <a:pt x="370" y="771"/>
                      <a:pt x="370" y="771"/>
                      <a:pt x="370" y="771"/>
                    </a:cubicBezTo>
                    <a:cubicBezTo>
                      <a:pt x="361" y="771"/>
                      <a:pt x="353" y="766"/>
                      <a:pt x="349" y="758"/>
                    </a:cubicBezTo>
                    <a:cubicBezTo>
                      <a:pt x="346" y="750"/>
                      <a:pt x="348" y="740"/>
                      <a:pt x="354" y="734"/>
                    </a:cubicBezTo>
                    <a:cubicBezTo>
                      <a:pt x="481" y="601"/>
                      <a:pt x="481" y="601"/>
                      <a:pt x="481" y="601"/>
                    </a:cubicBezTo>
                    <a:cubicBezTo>
                      <a:pt x="354" y="601"/>
                      <a:pt x="354" y="601"/>
                      <a:pt x="354" y="601"/>
                    </a:cubicBezTo>
                    <a:cubicBezTo>
                      <a:pt x="346" y="601"/>
                      <a:pt x="338" y="596"/>
                      <a:pt x="334" y="588"/>
                    </a:cubicBezTo>
                    <a:cubicBezTo>
                      <a:pt x="331" y="580"/>
                      <a:pt x="332" y="571"/>
                      <a:pt x="338" y="564"/>
                    </a:cubicBezTo>
                    <a:cubicBezTo>
                      <a:pt x="508" y="368"/>
                      <a:pt x="508" y="368"/>
                      <a:pt x="508" y="368"/>
                    </a:cubicBezTo>
                    <a:cubicBezTo>
                      <a:pt x="516" y="359"/>
                      <a:pt x="530" y="358"/>
                      <a:pt x="539" y="366"/>
                    </a:cubicBezTo>
                    <a:cubicBezTo>
                      <a:pt x="548" y="374"/>
                      <a:pt x="549" y="388"/>
                      <a:pt x="541" y="397"/>
                    </a:cubicBezTo>
                    <a:cubicBezTo>
                      <a:pt x="403" y="557"/>
                      <a:pt x="403" y="557"/>
                      <a:pt x="403" y="557"/>
                    </a:cubicBezTo>
                    <a:cubicBezTo>
                      <a:pt x="532" y="557"/>
                      <a:pt x="532" y="557"/>
                      <a:pt x="532" y="557"/>
                    </a:cubicBezTo>
                    <a:cubicBezTo>
                      <a:pt x="541" y="557"/>
                      <a:pt x="549" y="562"/>
                      <a:pt x="553" y="570"/>
                    </a:cubicBezTo>
                    <a:cubicBezTo>
                      <a:pt x="556" y="578"/>
                      <a:pt x="554" y="587"/>
                      <a:pt x="548" y="594"/>
                    </a:cubicBezTo>
                    <a:cubicBezTo>
                      <a:pt x="421" y="727"/>
                      <a:pt x="421" y="727"/>
                      <a:pt x="421" y="727"/>
                    </a:cubicBezTo>
                    <a:cubicBezTo>
                      <a:pt x="576" y="727"/>
                      <a:pt x="576" y="727"/>
                      <a:pt x="576" y="727"/>
                    </a:cubicBezTo>
                    <a:cubicBezTo>
                      <a:pt x="584" y="727"/>
                      <a:pt x="592" y="732"/>
                      <a:pt x="596" y="740"/>
                    </a:cubicBezTo>
                    <a:cubicBezTo>
                      <a:pt x="599" y="748"/>
                      <a:pt x="598" y="758"/>
                      <a:pt x="592" y="764"/>
                    </a:cubicBezTo>
                    <a:cubicBezTo>
                      <a:pt x="459" y="905"/>
                      <a:pt x="459" y="905"/>
                      <a:pt x="459" y="905"/>
                    </a:cubicBezTo>
                    <a:cubicBezTo>
                      <a:pt x="459" y="1136"/>
                      <a:pt x="459" y="1136"/>
                      <a:pt x="459" y="1136"/>
                    </a:cubicBezTo>
                    <a:cubicBezTo>
                      <a:pt x="611" y="1136"/>
                      <a:pt x="611" y="1136"/>
                      <a:pt x="611" y="1136"/>
                    </a:cubicBezTo>
                    <a:cubicBezTo>
                      <a:pt x="611" y="1045"/>
                      <a:pt x="611" y="1045"/>
                      <a:pt x="611" y="1045"/>
                    </a:cubicBezTo>
                    <a:cubicBezTo>
                      <a:pt x="611" y="880"/>
                      <a:pt x="747" y="741"/>
                      <a:pt x="769" y="720"/>
                    </a:cubicBezTo>
                    <a:cubicBezTo>
                      <a:pt x="837" y="641"/>
                      <a:pt x="874" y="540"/>
                      <a:pt x="874" y="436"/>
                    </a:cubicBezTo>
                    <a:cubicBezTo>
                      <a:pt x="874" y="195"/>
                      <a:pt x="678" y="0"/>
                      <a:pt x="437"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Trebuchet MS"/>
                  <a:ea typeface="Trebuchet MS"/>
                  <a:cs typeface="Trebuchet MS"/>
                  <a:sym typeface="Trebuchet MS"/>
                </a:endParaRPr>
              </a:p>
            </p:txBody>
          </p:sp>
        </p:grpSp>
      </p:grpSp>
      <p:grpSp>
        <p:nvGrpSpPr>
          <p:cNvPr id="359" name="Google Shape;359;p1"/>
          <p:cNvGrpSpPr/>
          <p:nvPr/>
        </p:nvGrpSpPr>
        <p:grpSpPr>
          <a:xfrm>
            <a:off x="696794" y="4693523"/>
            <a:ext cx="783944" cy="789663"/>
            <a:chOff x="5273803" y="2606040"/>
            <a:chExt cx="1644396" cy="1645920"/>
          </a:xfrm>
        </p:grpSpPr>
        <p:sp>
          <p:nvSpPr>
            <p:cNvPr id="360" name="Google Shape;360;p1"/>
            <p:cNvSpPr/>
            <p:nvPr/>
          </p:nvSpPr>
          <p:spPr>
            <a:xfrm>
              <a:off x="5273803" y="2606040"/>
              <a:ext cx="1644396" cy="16459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361" name="Google Shape;361;p1"/>
            <p:cNvGrpSpPr/>
            <p:nvPr/>
          </p:nvGrpSpPr>
          <p:grpSpPr>
            <a:xfrm>
              <a:off x="5377816" y="2865501"/>
              <a:ext cx="1434846" cy="1099185"/>
              <a:chOff x="5377816" y="2865501"/>
              <a:chExt cx="1434846" cy="1099185"/>
            </a:xfrm>
          </p:grpSpPr>
          <p:sp>
            <p:nvSpPr>
              <p:cNvPr id="362" name="Google Shape;362;p1"/>
              <p:cNvSpPr/>
              <p:nvPr/>
            </p:nvSpPr>
            <p:spPr>
              <a:xfrm>
                <a:off x="5377816" y="2865501"/>
                <a:ext cx="1434846" cy="1099185"/>
              </a:xfrm>
              <a:custGeom>
                <a:avLst/>
                <a:gdLst/>
                <a:ahLst/>
                <a:cxnLst/>
                <a:rect l="l" t="t" r="r" b="b"/>
                <a:pathLst>
                  <a:path w="2010" h="1539" extrusionOk="0">
                    <a:moveTo>
                      <a:pt x="454" y="1342"/>
                    </a:moveTo>
                    <a:cubicBezTo>
                      <a:pt x="447" y="1342"/>
                      <a:pt x="441" y="1339"/>
                      <a:pt x="437" y="1334"/>
                    </a:cubicBezTo>
                    <a:cubicBezTo>
                      <a:pt x="403" y="1294"/>
                      <a:pt x="355" y="1272"/>
                      <a:pt x="303" y="1272"/>
                    </a:cubicBezTo>
                    <a:cubicBezTo>
                      <a:pt x="251" y="1272"/>
                      <a:pt x="202" y="1294"/>
                      <a:pt x="169" y="1334"/>
                    </a:cubicBezTo>
                    <a:cubicBezTo>
                      <a:pt x="161" y="1343"/>
                      <a:pt x="147" y="1344"/>
                      <a:pt x="138" y="1337"/>
                    </a:cubicBezTo>
                    <a:cubicBezTo>
                      <a:pt x="129" y="1329"/>
                      <a:pt x="128" y="1315"/>
                      <a:pt x="135" y="1306"/>
                    </a:cubicBezTo>
                    <a:cubicBezTo>
                      <a:pt x="177" y="1256"/>
                      <a:pt x="238" y="1228"/>
                      <a:pt x="303" y="1228"/>
                    </a:cubicBezTo>
                    <a:cubicBezTo>
                      <a:pt x="368" y="1228"/>
                      <a:pt x="429" y="1256"/>
                      <a:pt x="470" y="1306"/>
                    </a:cubicBezTo>
                    <a:cubicBezTo>
                      <a:pt x="478" y="1315"/>
                      <a:pt x="477" y="1329"/>
                      <a:pt x="468" y="1337"/>
                    </a:cubicBezTo>
                    <a:cubicBezTo>
                      <a:pt x="464" y="1340"/>
                      <a:pt x="458" y="1342"/>
                      <a:pt x="454" y="1342"/>
                    </a:cubicBezTo>
                    <a:close/>
                    <a:moveTo>
                      <a:pt x="936" y="1337"/>
                    </a:moveTo>
                    <a:cubicBezTo>
                      <a:pt x="945" y="1329"/>
                      <a:pt x="946" y="1315"/>
                      <a:pt x="938" y="1306"/>
                    </a:cubicBezTo>
                    <a:cubicBezTo>
                      <a:pt x="897" y="1256"/>
                      <a:pt x="836" y="1228"/>
                      <a:pt x="771" y="1228"/>
                    </a:cubicBezTo>
                    <a:cubicBezTo>
                      <a:pt x="706" y="1228"/>
                      <a:pt x="645" y="1256"/>
                      <a:pt x="603" y="1306"/>
                    </a:cubicBezTo>
                    <a:cubicBezTo>
                      <a:pt x="596" y="1315"/>
                      <a:pt x="597" y="1329"/>
                      <a:pt x="606" y="1337"/>
                    </a:cubicBezTo>
                    <a:cubicBezTo>
                      <a:pt x="615" y="1344"/>
                      <a:pt x="629" y="1343"/>
                      <a:pt x="637" y="1334"/>
                    </a:cubicBezTo>
                    <a:cubicBezTo>
                      <a:pt x="670" y="1294"/>
                      <a:pt x="719" y="1272"/>
                      <a:pt x="771" y="1272"/>
                    </a:cubicBezTo>
                    <a:cubicBezTo>
                      <a:pt x="823" y="1272"/>
                      <a:pt x="871" y="1294"/>
                      <a:pt x="905" y="1334"/>
                    </a:cubicBezTo>
                    <a:cubicBezTo>
                      <a:pt x="909" y="1339"/>
                      <a:pt x="915" y="1342"/>
                      <a:pt x="922" y="1342"/>
                    </a:cubicBezTo>
                    <a:cubicBezTo>
                      <a:pt x="927" y="1342"/>
                      <a:pt x="932" y="1340"/>
                      <a:pt x="936" y="1337"/>
                    </a:cubicBezTo>
                    <a:close/>
                    <a:moveTo>
                      <a:pt x="1404" y="1337"/>
                    </a:moveTo>
                    <a:cubicBezTo>
                      <a:pt x="1413" y="1329"/>
                      <a:pt x="1414" y="1315"/>
                      <a:pt x="1407" y="1306"/>
                    </a:cubicBezTo>
                    <a:cubicBezTo>
                      <a:pt x="1365" y="1256"/>
                      <a:pt x="1304" y="1228"/>
                      <a:pt x="1239" y="1228"/>
                    </a:cubicBezTo>
                    <a:cubicBezTo>
                      <a:pt x="1174" y="1228"/>
                      <a:pt x="1113" y="1256"/>
                      <a:pt x="1072" y="1306"/>
                    </a:cubicBezTo>
                    <a:cubicBezTo>
                      <a:pt x="1064" y="1315"/>
                      <a:pt x="1065" y="1329"/>
                      <a:pt x="1074" y="1337"/>
                    </a:cubicBezTo>
                    <a:cubicBezTo>
                      <a:pt x="1084" y="1344"/>
                      <a:pt x="1097" y="1343"/>
                      <a:pt x="1105" y="1334"/>
                    </a:cubicBezTo>
                    <a:cubicBezTo>
                      <a:pt x="1139" y="1294"/>
                      <a:pt x="1187" y="1272"/>
                      <a:pt x="1239" y="1272"/>
                    </a:cubicBezTo>
                    <a:cubicBezTo>
                      <a:pt x="1291" y="1272"/>
                      <a:pt x="1340" y="1294"/>
                      <a:pt x="1373" y="1334"/>
                    </a:cubicBezTo>
                    <a:cubicBezTo>
                      <a:pt x="1377" y="1339"/>
                      <a:pt x="1383" y="1342"/>
                      <a:pt x="1390" y="1342"/>
                    </a:cubicBezTo>
                    <a:cubicBezTo>
                      <a:pt x="1395" y="1342"/>
                      <a:pt x="1400" y="1340"/>
                      <a:pt x="1404" y="1337"/>
                    </a:cubicBezTo>
                    <a:close/>
                    <a:moveTo>
                      <a:pt x="1872" y="1337"/>
                    </a:moveTo>
                    <a:cubicBezTo>
                      <a:pt x="1881" y="1329"/>
                      <a:pt x="1882" y="1315"/>
                      <a:pt x="1875" y="1306"/>
                    </a:cubicBezTo>
                    <a:cubicBezTo>
                      <a:pt x="1833" y="1256"/>
                      <a:pt x="1772" y="1228"/>
                      <a:pt x="1707" y="1228"/>
                    </a:cubicBezTo>
                    <a:cubicBezTo>
                      <a:pt x="1642" y="1228"/>
                      <a:pt x="1581" y="1256"/>
                      <a:pt x="1540" y="1306"/>
                    </a:cubicBezTo>
                    <a:cubicBezTo>
                      <a:pt x="1532" y="1315"/>
                      <a:pt x="1533" y="1329"/>
                      <a:pt x="1542" y="1337"/>
                    </a:cubicBezTo>
                    <a:cubicBezTo>
                      <a:pt x="1552" y="1344"/>
                      <a:pt x="1566" y="1343"/>
                      <a:pt x="1573" y="1334"/>
                    </a:cubicBezTo>
                    <a:cubicBezTo>
                      <a:pt x="1607" y="1294"/>
                      <a:pt x="1655" y="1272"/>
                      <a:pt x="1707" y="1272"/>
                    </a:cubicBezTo>
                    <a:cubicBezTo>
                      <a:pt x="1759" y="1272"/>
                      <a:pt x="1808" y="1294"/>
                      <a:pt x="1841" y="1334"/>
                    </a:cubicBezTo>
                    <a:cubicBezTo>
                      <a:pt x="1845" y="1339"/>
                      <a:pt x="1852" y="1342"/>
                      <a:pt x="1858" y="1342"/>
                    </a:cubicBezTo>
                    <a:cubicBezTo>
                      <a:pt x="1863" y="1342"/>
                      <a:pt x="1868" y="1340"/>
                      <a:pt x="1872" y="1337"/>
                    </a:cubicBezTo>
                    <a:close/>
                    <a:moveTo>
                      <a:pt x="169" y="945"/>
                    </a:moveTo>
                    <a:cubicBezTo>
                      <a:pt x="202" y="905"/>
                      <a:pt x="251" y="883"/>
                      <a:pt x="303" y="883"/>
                    </a:cubicBezTo>
                    <a:cubicBezTo>
                      <a:pt x="355" y="883"/>
                      <a:pt x="403" y="905"/>
                      <a:pt x="437" y="945"/>
                    </a:cubicBezTo>
                    <a:cubicBezTo>
                      <a:pt x="444" y="954"/>
                      <a:pt x="458" y="955"/>
                      <a:pt x="468" y="948"/>
                    </a:cubicBezTo>
                    <a:cubicBezTo>
                      <a:pt x="477" y="940"/>
                      <a:pt x="478" y="926"/>
                      <a:pt x="470" y="917"/>
                    </a:cubicBezTo>
                    <a:cubicBezTo>
                      <a:pt x="429" y="867"/>
                      <a:pt x="368" y="839"/>
                      <a:pt x="303" y="839"/>
                    </a:cubicBezTo>
                    <a:cubicBezTo>
                      <a:pt x="238" y="839"/>
                      <a:pt x="177" y="867"/>
                      <a:pt x="135" y="917"/>
                    </a:cubicBezTo>
                    <a:cubicBezTo>
                      <a:pt x="128" y="926"/>
                      <a:pt x="129" y="940"/>
                      <a:pt x="138" y="948"/>
                    </a:cubicBezTo>
                    <a:cubicBezTo>
                      <a:pt x="142" y="951"/>
                      <a:pt x="147" y="953"/>
                      <a:pt x="152" y="953"/>
                    </a:cubicBezTo>
                    <a:cubicBezTo>
                      <a:pt x="159" y="953"/>
                      <a:pt x="165" y="950"/>
                      <a:pt x="169" y="945"/>
                    </a:cubicBezTo>
                    <a:close/>
                    <a:moveTo>
                      <a:pt x="936" y="948"/>
                    </a:moveTo>
                    <a:cubicBezTo>
                      <a:pt x="945" y="940"/>
                      <a:pt x="946" y="926"/>
                      <a:pt x="938" y="917"/>
                    </a:cubicBezTo>
                    <a:cubicBezTo>
                      <a:pt x="897" y="867"/>
                      <a:pt x="836" y="839"/>
                      <a:pt x="771" y="839"/>
                    </a:cubicBezTo>
                    <a:cubicBezTo>
                      <a:pt x="706" y="839"/>
                      <a:pt x="645" y="867"/>
                      <a:pt x="603" y="917"/>
                    </a:cubicBezTo>
                    <a:cubicBezTo>
                      <a:pt x="596" y="926"/>
                      <a:pt x="597" y="940"/>
                      <a:pt x="606" y="948"/>
                    </a:cubicBezTo>
                    <a:cubicBezTo>
                      <a:pt x="615" y="955"/>
                      <a:pt x="629" y="954"/>
                      <a:pt x="637" y="945"/>
                    </a:cubicBezTo>
                    <a:cubicBezTo>
                      <a:pt x="670" y="905"/>
                      <a:pt x="719" y="883"/>
                      <a:pt x="771" y="883"/>
                    </a:cubicBezTo>
                    <a:cubicBezTo>
                      <a:pt x="823" y="883"/>
                      <a:pt x="871" y="905"/>
                      <a:pt x="905" y="945"/>
                    </a:cubicBezTo>
                    <a:cubicBezTo>
                      <a:pt x="909" y="950"/>
                      <a:pt x="915" y="953"/>
                      <a:pt x="922" y="953"/>
                    </a:cubicBezTo>
                    <a:cubicBezTo>
                      <a:pt x="927" y="953"/>
                      <a:pt x="932" y="951"/>
                      <a:pt x="936" y="948"/>
                    </a:cubicBezTo>
                    <a:close/>
                    <a:moveTo>
                      <a:pt x="1105" y="945"/>
                    </a:moveTo>
                    <a:cubicBezTo>
                      <a:pt x="1139" y="905"/>
                      <a:pt x="1187" y="883"/>
                      <a:pt x="1239" y="883"/>
                    </a:cubicBezTo>
                    <a:cubicBezTo>
                      <a:pt x="1291" y="883"/>
                      <a:pt x="1340" y="905"/>
                      <a:pt x="1373" y="945"/>
                    </a:cubicBezTo>
                    <a:cubicBezTo>
                      <a:pt x="1381" y="954"/>
                      <a:pt x="1395" y="955"/>
                      <a:pt x="1404" y="948"/>
                    </a:cubicBezTo>
                    <a:cubicBezTo>
                      <a:pt x="1413" y="940"/>
                      <a:pt x="1414" y="926"/>
                      <a:pt x="1407" y="917"/>
                    </a:cubicBezTo>
                    <a:cubicBezTo>
                      <a:pt x="1365" y="867"/>
                      <a:pt x="1304" y="839"/>
                      <a:pt x="1239" y="839"/>
                    </a:cubicBezTo>
                    <a:cubicBezTo>
                      <a:pt x="1174" y="839"/>
                      <a:pt x="1113" y="867"/>
                      <a:pt x="1072" y="917"/>
                    </a:cubicBezTo>
                    <a:cubicBezTo>
                      <a:pt x="1064" y="926"/>
                      <a:pt x="1065" y="940"/>
                      <a:pt x="1074" y="948"/>
                    </a:cubicBezTo>
                    <a:cubicBezTo>
                      <a:pt x="1078" y="951"/>
                      <a:pt x="1083" y="953"/>
                      <a:pt x="1088" y="953"/>
                    </a:cubicBezTo>
                    <a:cubicBezTo>
                      <a:pt x="1095" y="953"/>
                      <a:pt x="1101" y="950"/>
                      <a:pt x="1105" y="945"/>
                    </a:cubicBezTo>
                    <a:close/>
                    <a:moveTo>
                      <a:pt x="1872" y="948"/>
                    </a:moveTo>
                    <a:cubicBezTo>
                      <a:pt x="1881" y="940"/>
                      <a:pt x="1882" y="926"/>
                      <a:pt x="1875" y="917"/>
                    </a:cubicBezTo>
                    <a:cubicBezTo>
                      <a:pt x="1833" y="867"/>
                      <a:pt x="1772" y="839"/>
                      <a:pt x="1707" y="839"/>
                    </a:cubicBezTo>
                    <a:cubicBezTo>
                      <a:pt x="1642" y="839"/>
                      <a:pt x="1581" y="867"/>
                      <a:pt x="1540" y="917"/>
                    </a:cubicBezTo>
                    <a:cubicBezTo>
                      <a:pt x="1532" y="926"/>
                      <a:pt x="1533" y="940"/>
                      <a:pt x="1542" y="948"/>
                    </a:cubicBezTo>
                    <a:cubicBezTo>
                      <a:pt x="1552" y="955"/>
                      <a:pt x="1566" y="954"/>
                      <a:pt x="1573" y="945"/>
                    </a:cubicBezTo>
                    <a:cubicBezTo>
                      <a:pt x="1607" y="905"/>
                      <a:pt x="1655" y="883"/>
                      <a:pt x="1707" y="883"/>
                    </a:cubicBezTo>
                    <a:cubicBezTo>
                      <a:pt x="1759" y="883"/>
                      <a:pt x="1808" y="905"/>
                      <a:pt x="1841" y="945"/>
                    </a:cubicBezTo>
                    <a:cubicBezTo>
                      <a:pt x="1845" y="950"/>
                      <a:pt x="1852" y="953"/>
                      <a:pt x="1858" y="953"/>
                    </a:cubicBezTo>
                    <a:cubicBezTo>
                      <a:pt x="1863" y="953"/>
                      <a:pt x="1868" y="951"/>
                      <a:pt x="1872" y="948"/>
                    </a:cubicBezTo>
                    <a:close/>
                    <a:moveTo>
                      <a:pt x="1701" y="1528"/>
                    </a:moveTo>
                    <a:cubicBezTo>
                      <a:pt x="1734" y="1489"/>
                      <a:pt x="1783" y="1466"/>
                      <a:pt x="1835" y="1466"/>
                    </a:cubicBezTo>
                    <a:cubicBezTo>
                      <a:pt x="1886" y="1466"/>
                      <a:pt x="1935" y="1489"/>
                      <a:pt x="1968" y="1528"/>
                    </a:cubicBezTo>
                    <a:cubicBezTo>
                      <a:pt x="1976" y="1538"/>
                      <a:pt x="1990" y="1539"/>
                      <a:pt x="1999" y="1531"/>
                    </a:cubicBezTo>
                    <a:cubicBezTo>
                      <a:pt x="2009" y="1523"/>
                      <a:pt x="2010" y="1509"/>
                      <a:pt x="2002" y="1500"/>
                    </a:cubicBezTo>
                    <a:cubicBezTo>
                      <a:pt x="1960" y="1451"/>
                      <a:pt x="1899" y="1422"/>
                      <a:pt x="1835" y="1422"/>
                    </a:cubicBezTo>
                    <a:cubicBezTo>
                      <a:pt x="1770" y="1422"/>
                      <a:pt x="1709" y="1451"/>
                      <a:pt x="1667" y="1500"/>
                    </a:cubicBezTo>
                    <a:cubicBezTo>
                      <a:pt x="1659" y="1509"/>
                      <a:pt x="1660" y="1523"/>
                      <a:pt x="1670" y="1531"/>
                    </a:cubicBezTo>
                    <a:cubicBezTo>
                      <a:pt x="1674" y="1535"/>
                      <a:pt x="1679" y="1536"/>
                      <a:pt x="1684" y="1536"/>
                    </a:cubicBezTo>
                    <a:cubicBezTo>
                      <a:pt x="1690" y="1536"/>
                      <a:pt x="1696" y="1534"/>
                      <a:pt x="1701" y="1528"/>
                    </a:cubicBezTo>
                    <a:close/>
                    <a:moveTo>
                      <a:pt x="340" y="1531"/>
                    </a:moveTo>
                    <a:cubicBezTo>
                      <a:pt x="350" y="1523"/>
                      <a:pt x="351" y="1509"/>
                      <a:pt x="343" y="1500"/>
                    </a:cubicBezTo>
                    <a:cubicBezTo>
                      <a:pt x="301" y="1451"/>
                      <a:pt x="240" y="1422"/>
                      <a:pt x="175" y="1422"/>
                    </a:cubicBezTo>
                    <a:cubicBezTo>
                      <a:pt x="111" y="1422"/>
                      <a:pt x="50" y="1451"/>
                      <a:pt x="8" y="1500"/>
                    </a:cubicBezTo>
                    <a:cubicBezTo>
                      <a:pt x="0" y="1509"/>
                      <a:pt x="1" y="1523"/>
                      <a:pt x="11" y="1531"/>
                    </a:cubicBezTo>
                    <a:cubicBezTo>
                      <a:pt x="20" y="1539"/>
                      <a:pt x="34" y="1538"/>
                      <a:pt x="42" y="1528"/>
                    </a:cubicBezTo>
                    <a:cubicBezTo>
                      <a:pt x="75" y="1489"/>
                      <a:pt x="124" y="1466"/>
                      <a:pt x="175" y="1466"/>
                    </a:cubicBezTo>
                    <a:cubicBezTo>
                      <a:pt x="227" y="1466"/>
                      <a:pt x="276" y="1489"/>
                      <a:pt x="309" y="1528"/>
                    </a:cubicBezTo>
                    <a:cubicBezTo>
                      <a:pt x="314" y="1534"/>
                      <a:pt x="320" y="1536"/>
                      <a:pt x="326" y="1536"/>
                    </a:cubicBezTo>
                    <a:cubicBezTo>
                      <a:pt x="331" y="1536"/>
                      <a:pt x="336" y="1535"/>
                      <a:pt x="340" y="1531"/>
                    </a:cubicBezTo>
                    <a:close/>
                    <a:moveTo>
                      <a:pt x="871" y="1528"/>
                    </a:moveTo>
                    <a:cubicBezTo>
                      <a:pt x="905" y="1489"/>
                      <a:pt x="953" y="1466"/>
                      <a:pt x="1005" y="1466"/>
                    </a:cubicBezTo>
                    <a:cubicBezTo>
                      <a:pt x="1057" y="1466"/>
                      <a:pt x="1105" y="1489"/>
                      <a:pt x="1139" y="1528"/>
                    </a:cubicBezTo>
                    <a:cubicBezTo>
                      <a:pt x="1147" y="1538"/>
                      <a:pt x="1160" y="1539"/>
                      <a:pt x="1170" y="1531"/>
                    </a:cubicBezTo>
                    <a:cubicBezTo>
                      <a:pt x="1179" y="1523"/>
                      <a:pt x="1180" y="1509"/>
                      <a:pt x="1172" y="1500"/>
                    </a:cubicBezTo>
                    <a:cubicBezTo>
                      <a:pt x="1131" y="1451"/>
                      <a:pt x="1070" y="1422"/>
                      <a:pt x="1005" y="1422"/>
                    </a:cubicBezTo>
                    <a:cubicBezTo>
                      <a:pt x="940" y="1422"/>
                      <a:pt x="879" y="1451"/>
                      <a:pt x="838" y="1500"/>
                    </a:cubicBezTo>
                    <a:cubicBezTo>
                      <a:pt x="830" y="1509"/>
                      <a:pt x="831" y="1523"/>
                      <a:pt x="840" y="1531"/>
                    </a:cubicBezTo>
                    <a:cubicBezTo>
                      <a:pt x="844" y="1535"/>
                      <a:pt x="849" y="1536"/>
                      <a:pt x="854" y="1536"/>
                    </a:cubicBezTo>
                    <a:cubicBezTo>
                      <a:pt x="861" y="1536"/>
                      <a:pt x="867" y="1534"/>
                      <a:pt x="871" y="1528"/>
                    </a:cubicBezTo>
                    <a:close/>
                    <a:moveTo>
                      <a:pt x="755" y="1531"/>
                    </a:moveTo>
                    <a:cubicBezTo>
                      <a:pt x="764" y="1523"/>
                      <a:pt x="766" y="1509"/>
                      <a:pt x="758" y="1500"/>
                    </a:cubicBezTo>
                    <a:cubicBezTo>
                      <a:pt x="716" y="1451"/>
                      <a:pt x="655" y="1422"/>
                      <a:pt x="590" y="1422"/>
                    </a:cubicBezTo>
                    <a:cubicBezTo>
                      <a:pt x="526" y="1422"/>
                      <a:pt x="464" y="1451"/>
                      <a:pt x="423" y="1500"/>
                    </a:cubicBezTo>
                    <a:cubicBezTo>
                      <a:pt x="415" y="1509"/>
                      <a:pt x="416" y="1523"/>
                      <a:pt x="425" y="1531"/>
                    </a:cubicBezTo>
                    <a:cubicBezTo>
                      <a:pt x="435" y="1539"/>
                      <a:pt x="449" y="1538"/>
                      <a:pt x="456" y="1528"/>
                    </a:cubicBezTo>
                    <a:cubicBezTo>
                      <a:pt x="490" y="1489"/>
                      <a:pt x="539" y="1466"/>
                      <a:pt x="590" y="1466"/>
                    </a:cubicBezTo>
                    <a:cubicBezTo>
                      <a:pt x="642" y="1466"/>
                      <a:pt x="691" y="1489"/>
                      <a:pt x="724" y="1528"/>
                    </a:cubicBezTo>
                    <a:cubicBezTo>
                      <a:pt x="728" y="1534"/>
                      <a:pt x="735" y="1536"/>
                      <a:pt x="741" y="1536"/>
                    </a:cubicBezTo>
                    <a:cubicBezTo>
                      <a:pt x="746" y="1536"/>
                      <a:pt x="751" y="1535"/>
                      <a:pt x="755" y="1531"/>
                    </a:cubicBezTo>
                    <a:close/>
                    <a:moveTo>
                      <a:pt x="1286" y="1528"/>
                    </a:moveTo>
                    <a:cubicBezTo>
                      <a:pt x="1319" y="1489"/>
                      <a:pt x="1368" y="1466"/>
                      <a:pt x="1420" y="1466"/>
                    </a:cubicBezTo>
                    <a:cubicBezTo>
                      <a:pt x="1471" y="1466"/>
                      <a:pt x="1520" y="1489"/>
                      <a:pt x="1554" y="1528"/>
                    </a:cubicBezTo>
                    <a:cubicBezTo>
                      <a:pt x="1561" y="1538"/>
                      <a:pt x="1575" y="1539"/>
                      <a:pt x="1585" y="1531"/>
                    </a:cubicBezTo>
                    <a:cubicBezTo>
                      <a:pt x="1594" y="1523"/>
                      <a:pt x="1595" y="1509"/>
                      <a:pt x="1587" y="1500"/>
                    </a:cubicBezTo>
                    <a:cubicBezTo>
                      <a:pt x="1546" y="1451"/>
                      <a:pt x="1484" y="1422"/>
                      <a:pt x="1420" y="1422"/>
                    </a:cubicBezTo>
                    <a:cubicBezTo>
                      <a:pt x="1355" y="1422"/>
                      <a:pt x="1294" y="1451"/>
                      <a:pt x="1252" y="1500"/>
                    </a:cubicBezTo>
                    <a:cubicBezTo>
                      <a:pt x="1244" y="1509"/>
                      <a:pt x="1246" y="1523"/>
                      <a:pt x="1255" y="1531"/>
                    </a:cubicBezTo>
                    <a:cubicBezTo>
                      <a:pt x="1259" y="1535"/>
                      <a:pt x="1264" y="1536"/>
                      <a:pt x="1269" y="1536"/>
                    </a:cubicBezTo>
                    <a:cubicBezTo>
                      <a:pt x="1275" y="1536"/>
                      <a:pt x="1282" y="1534"/>
                      <a:pt x="1286" y="1528"/>
                    </a:cubicBezTo>
                    <a:close/>
                    <a:moveTo>
                      <a:pt x="1999" y="1142"/>
                    </a:moveTo>
                    <a:cubicBezTo>
                      <a:pt x="2009" y="1134"/>
                      <a:pt x="2010" y="1120"/>
                      <a:pt x="2002" y="1111"/>
                    </a:cubicBezTo>
                    <a:cubicBezTo>
                      <a:pt x="1960" y="1062"/>
                      <a:pt x="1899" y="1033"/>
                      <a:pt x="1835" y="1033"/>
                    </a:cubicBezTo>
                    <a:cubicBezTo>
                      <a:pt x="1770" y="1033"/>
                      <a:pt x="1709" y="1062"/>
                      <a:pt x="1667" y="1111"/>
                    </a:cubicBezTo>
                    <a:cubicBezTo>
                      <a:pt x="1659" y="1120"/>
                      <a:pt x="1660" y="1134"/>
                      <a:pt x="1670" y="1142"/>
                    </a:cubicBezTo>
                    <a:cubicBezTo>
                      <a:pt x="1679" y="1150"/>
                      <a:pt x="1693" y="1149"/>
                      <a:pt x="1701" y="1139"/>
                    </a:cubicBezTo>
                    <a:cubicBezTo>
                      <a:pt x="1734" y="1100"/>
                      <a:pt x="1783" y="1077"/>
                      <a:pt x="1835" y="1077"/>
                    </a:cubicBezTo>
                    <a:cubicBezTo>
                      <a:pt x="1886" y="1077"/>
                      <a:pt x="1935" y="1100"/>
                      <a:pt x="1968" y="1139"/>
                    </a:cubicBezTo>
                    <a:cubicBezTo>
                      <a:pt x="1973" y="1145"/>
                      <a:pt x="1979" y="1147"/>
                      <a:pt x="1985" y="1147"/>
                    </a:cubicBezTo>
                    <a:cubicBezTo>
                      <a:pt x="1990" y="1147"/>
                      <a:pt x="1995" y="1146"/>
                      <a:pt x="1999" y="1142"/>
                    </a:cubicBezTo>
                    <a:close/>
                    <a:moveTo>
                      <a:pt x="340" y="1142"/>
                    </a:moveTo>
                    <a:cubicBezTo>
                      <a:pt x="350" y="1134"/>
                      <a:pt x="351" y="1120"/>
                      <a:pt x="343" y="1111"/>
                    </a:cubicBezTo>
                    <a:cubicBezTo>
                      <a:pt x="301" y="1062"/>
                      <a:pt x="240" y="1033"/>
                      <a:pt x="175" y="1033"/>
                    </a:cubicBezTo>
                    <a:cubicBezTo>
                      <a:pt x="111" y="1033"/>
                      <a:pt x="50" y="1062"/>
                      <a:pt x="8" y="1111"/>
                    </a:cubicBezTo>
                    <a:cubicBezTo>
                      <a:pt x="0" y="1120"/>
                      <a:pt x="1" y="1134"/>
                      <a:pt x="11" y="1142"/>
                    </a:cubicBezTo>
                    <a:cubicBezTo>
                      <a:pt x="20" y="1150"/>
                      <a:pt x="34" y="1149"/>
                      <a:pt x="42" y="1139"/>
                    </a:cubicBezTo>
                    <a:cubicBezTo>
                      <a:pt x="75" y="1100"/>
                      <a:pt x="124" y="1077"/>
                      <a:pt x="175" y="1077"/>
                    </a:cubicBezTo>
                    <a:cubicBezTo>
                      <a:pt x="227" y="1077"/>
                      <a:pt x="276" y="1100"/>
                      <a:pt x="309" y="1139"/>
                    </a:cubicBezTo>
                    <a:cubicBezTo>
                      <a:pt x="314" y="1145"/>
                      <a:pt x="320" y="1147"/>
                      <a:pt x="326" y="1147"/>
                    </a:cubicBezTo>
                    <a:cubicBezTo>
                      <a:pt x="331" y="1147"/>
                      <a:pt x="336" y="1146"/>
                      <a:pt x="340" y="1142"/>
                    </a:cubicBezTo>
                    <a:close/>
                    <a:moveTo>
                      <a:pt x="1170" y="1142"/>
                    </a:moveTo>
                    <a:cubicBezTo>
                      <a:pt x="1179" y="1134"/>
                      <a:pt x="1180" y="1120"/>
                      <a:pt x="1172" y="1111"/>
                    </a:cubicBezTo>
                    <a:cubicBezTo>
                      <a:pt x="1131" y="1062"/>
                      <a:pt x="1070" y="1033"/>
                      <a:pt x="1005" y="1033"/>
                    </a:cubicBezTo>
                    <a:cubicBezTo>
                      <a:pt x="940" y="1033"/>
                      <a:pt x="879" y="1062"/>
                      <a:pt x="838" y="1111"/>
                    </a:cubicBezTo>
                    <a:cubicBezTo>
                      <a:pt x="830" y="1120"/>
                      <a:pt x="831" y="1134"/>
                      <a:pt x="840" y="1142"/>
                    </a:cubicBezTo>
                    <a:cubicBezTo>
                      <a:pt x="850" y="1150"/>
                      <a:pt x="863" y="1149"/>
                      <a:pt x="871" y="1139"/>
                    </a:cubicBezTo>
                    <a:cubicBezTo>
                      <a:pt x="905" y="1100"/>
                      <a:pt x="953" y="1077"/>
                      <a:pt x="1005" y="1077"/>
                    </a:cubicBezTo>
                    <a:cubicBezTo>
                      <a:pt x="1057" y="1077"/>
                      <a:pt x="1105" y="1100"/>
                      <a:pt x="1139" y="1139"/>
                    </a:cubicBezTo>
                    <a:cubicBezTo>
                      <a:pt x="1143" y="1145"/>
                      <a:pt x="1149" y="1147"/>
                      <a:pt x="1156" y="1147"/>
                    </a:cubicBezTo>
                    <a:cubicBezTo>
                      <a:pt x="1161" y="1147"/>
                      <a:pt x="1166" y="1146"/>
                      <a:pt x="1170" y="1142"/>
                    </a:cubicBezTo>
                    <a:close/>
                    <a:moveTo>
                      <a:pt x="755" y="1142"/>
                    </a:moveTo>
                    <a:cubicBezTo>
                      <a:pt x="764" y="1134"/>
                      <a:pt x="766" y="1120"/>
                      <a:pt x="758" y="1111"/>
                    </a:cubicBezTo>
                    <a:cubicBezTo>
                      <a:pt x="716" y="1062"/>
                      <a:pt x="655" y="1033"/>
                      <a:pt x="590" y="1033"/>
                    </a:cubicBezTo>
                    <a:cubicBezTo>
                      <a:pt x="526" y="1033"/>
                      <a:pt x="464" y="1062"/>
                      <a:pt x="423" y="1111"/>
                    </a:cubicBezTo>
                    <a:cubicBezTo>
                      <a:pt x="415" y="1120"/>
                      <a:pt x="416" y="1134"/>
                      <a:pt x="425" y="1142"/>
                    </a:cubicBezTo>
                    <a:cubicBezTo>
                      <a:pt x="435" y="1150"/>
                      <a:pt x="449" y="1149"/>
                      <a:pt x="456" y="1139"/>
                    </a:cubicBezTo>
                    <a:cubicBezTo>
                      <a:pt x="490" y="1100"/>
                      <a:pt x="539" y="1077"/>
                      <a:pt x="590" y="1077"/>
                    </a:cubicBezTo>
                    <a:cubicBezTo>
                      <a:pt x="642" y="1077"/>
                      <a:pt x="691" y="1100"/>
                      <a:pt x="724" y="1139"/>
                    </a:cubicBezTo>
                    <a:cubicBezTo>
                      <a:pt x="728" y="1145"/>
                      <a:pt x="735" y="1147"/>
                      <a:pt x="741" y="1147"/>
                    </a:cubicBezTo>
                    <a:cubicBezTo>
                      <a:pt x="746" y="1147"/>
                      <a:pt x="751" y="1146"/>
                      <a:pt x="755" y="1142"/>
                    </a:cubicBezTo>
                    <a:close/>
                    <a:moveTo>
                      <a:pt x="1585" y="1142"/>
                    </a:moveTo>
                    <a:cubicBezTo>
                      <a:pt x="1594" y="1134"/>
                      <a:pt x="1595" y="1120"/>
                      <a:pt x="1587" y="1111"/>
                    </a:cubicBezTo>
                    <a:cubicBezTo>
                      <a:pt x="1546" y="1062"/>
                      <a:pt x="1485" y="1033"/>
                      <a:pt x="1420" y="1033"/>
                    </a:cubicBezTo>
                    <a:cubicBezTo>
                      <a:pt x="1355" y="1033"/>
                      <a:pt x="1294" y="1062"/>
                      <a:pt x="1252" y="1111"/>
                    </a:cubicBezTo>
                    <a:cubicBezTo>
                      <a:pt x="1244" y="1120"/>
                      <a:pt x="1246" y="1134"/>
                      <a:pt x="1255" y="1142"/>
                    </a:cubicBezTo>
                    <a:cubicBezTo>
                      <a:pt x="1264" y="1150"/>
                      <a:pt x="1278" y="1149"/>
                      <a:pt x="1286" y="1139"/>
                    </a:cubicBezTo>
                    <a:cubicBezTo>
                      <a:pt x="1319" y="1100"/>
                      <a:pt x="1368" y="1077"/>
                      <a:pt x="1420" y="1077"/>
                    </a:cubicBezTo>
                    <a:cubicBezTo>
                      <a:pt x="1471" y="1077"/>
                      <a:pt x="1520" y="1100"/>
                      <a:pt x="1554" y="1139"/>
                    </a:cubicBezTo>
                    <a:cubicBezTo>
                      <a:pt x="1558" y="1145"/>
                      <a:pt x="1564" y="1147"/>
                      <a:pt x="1570" y="1147"/>
                    </a:cubicBezTo>
                    <a:cubicBezTo>
                      <a:pt x="1575" y="1147"/>
                      <a:pt x="1580" y="1146"/>
                      <a:pt x="1585" y="1142"/>
                    </a:cubicBezTo>
                    <a:close/>
                    <a:moveTo>
                      <a:pt x="1500" y="596"/>
                    </a:moveTo>
                    <a:cubicBezTo>
                      <a:pt x="1500" y="22"/>
                      <a:pt x="1500" y="22"/>
                      <a:pt x="1500" y="22"/>
                    </a:cubicBezTo>
                    <a:cubicBezTo>
                      <a:pt x="1500" y="10"/>
                      <a:pt x="1490" y="0"/>
                      <a:pt x="1478" y="0"/>
                    </a:cubicBezTo>
                    <a:cubicBezTo>
                      <a:pt x="532" y="0"/>
                      <a:pt x="532" y="0"/>
                      <a:pt x="532" y="0"/>
                    </a:cubicBezTo>
                    <a:cubicBezTo>
                      <a:pt x="520" y="0"/>
                      <a:pt x="510" y="10"/>
                      <a:pt x="510" y="22"/>
                    </a:cubicBezTo>
                    <a:cubicBezTo>
                      <a:pt x="510" y="596"/>
                      <a:pt x="510" y="596"/>
                      <a:pt x="510" y="596"/>
                    </a:cubicBezTo>
                    <a:cubicBezTo>
                      <a:pt x="510" y="609"/>
                      <a:pt x="520" y="618"/>
                      <a:pt x="532" y="618"/>
                    </a:cubicBezTo>
                    <a:cubicBezTo>
                      <a:pt x="1478" y="618"/>
                      <a:pt x="1478" y="618"/>
                      <a:pt x="1478" y="618"/>
                    </a:cubicBezTo>
                    <a:cubicBezTo>
                      <a:pt x="1490" y="618"/>
                      <a:pt x="1500" y="609"/>
                      <a:pt x="1500" y="596"/>
                    </a:cubicBezTo>
                    <a:close/>
                    <a:moveTo>
                      <a:pt x="554" y="44"/>
                    </a:moveTo>
                    <a:cubicBezTo>
                      <a:pt x="1456" y="44"/>
                      <a:pt x="1456" y="44"/>
                      <a:pt x="1456" y="44"/>
                    </a:cubicBezTo>
                    <a:cubicBezTo>
                      <a:pt x="1456" y="574"/>
                      <a:pt x="1456" y="574"/>
                      <a:pt x="1456" y="574"/>
                    </a:cubicBezTo>
                    <a:cubicBezTo>
                      <a:pt x="554" y="574"/>
                      <a:pt x="554" y="574"/>
                      <a:pt x="554" y="574"/>
                    </a:cubicBezTo>
                    <a:lnTo>
                      <a:pt x="554" y="44"/>
                    </a:ln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63" name="Google Shape;363;p1"/>
              <p:cNvSpPr/>
              <p:nvPr/>
            </p:nvSpPr>
            <p:spPr>
              <a:xfrm>
                <a:off x="5801106" y="2926082"/>
                <a:ext cx="588264" cy="320802"/>
              </a:xfrm>
              <a:custGeom>
                <a:avLst/>
                <a:gdLst/>
                <a:ahLst/>
                <a:cxnLst/>
                <a:rect l="l" t="t" r="r" b="b"/>
                <a:pathLst>
                  <a:path w="824" h="449" extrusionOk="0">
                    <a:moveTo>
                      <a:pt x="814" y="0"/>
                    </a:moveTo>
                    <a:cubicBezTo>
                      <a:pt x="10" y="0"/>
                      <a:pt x="10" y="0"/>
                      <a:pt x="10" y="0"/>
                    </a:cubicBezTo>
                    <a:cubicBezTo>
                      <a:pt x="4" y="0"/>
                      <a:pt x="0" y="4"/>
                      <a:pt x="0" y="10"/>
                    </a:cubicBezTo>
                    <a:cubicBezTo>
                      <a:pt x="0" y="439"/>
                      <a:pt x="0" y="439"/>
                      <a:pt x="0" y="439"/>
                    </a:cubicBezTo>
                    <a:cubicBezTo>
                      <a:pt x="0" y="444"/>
                      <a:pt x="4" y="449"/>
                      <a:pt x="10" y="449"/>
                    </a:cubicBezTo>
                    <a:cubicBezTo>
                      <a:pt x="814" y="449"/>
                      <a:pt x="814" y="449"/>
                      <a:pt x="814" y="449"/>
                    </a:cubicBezTo>
                    <a:cubicBezTo>
                      <a:pt x="820" y="449"/>
                      <a:pt x="824" y="444"/>
                      <a:pt x="824" y="439"/>
                    </a:cubicBezTo>
                    <a:cubicBezTo>
                      <a:pt x="824" y="10"/>
                      <a:pt x="824" y="10"/>
                      <a:pt x="824" y="10"/>
                    </a:cubicBezTo>
                    <a:cubicBezTo>
                      <a:pt x="824" y="4"/>
                      <a:pt x="820" y="0"/>
                      <a:pt x="814"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Trebuchet MS"/>
                  <a:ea typeface="Trebuchet MS"/>
                  <a:cs typeface="Trebuchet MS"/>
                  <a:sym typeface="Trebuchet MS"/>
                </a:endParaRPr>
              </a:p>
            </p:txBody>
          </p:sp>
        </p:grpSp>
      </p:grpSp>
      <p:grpSp>
        <p:nvGrpSpPr>
          <p:cNvPr id="364" name="Google Shape;364;p1"/>
          <p:cNvGrpSpPr/>
          <p:nvPr/>
        </p:nvGrpSpPr>
        <p:grpSpPr>
          <a:xfrm>
            <a:off x="644921" y="5545965"/>
            <a:ext cx="879000" cy="858948"/>
            <a:chOff x="2667000" y="0"/>
            <a:chExt cx="6858000" cy="6858000"/>
          </a:xfrm>
        </p:grpSpPr>
        <p:sp>
          <p:nvSpPr>
            <p:cNvPr id="365" name="Google Shape;365;p1"/>
            <p:cNvSpPr/>
            <p:nvPr/>
          </p:nvSpPr>
          <p:spPr>
            <a:xfrm>
              <a:off x="2667000" y="0"/>
              <a:ext cx="6858000" cy="685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366" name="Google Shape;366;p1"/>
            <p:cNvGrpSpPr/>
            <p:nvPr/>
          </p:nvGrpSpPr>
          <p:grpSpPr>
            <a:xfrm>
              <a:off x="3806825" y="1143000"/>
              <a:ext cx="4578350" cy="4565650"/>
              <a:chOff x="3806825" y="1143000"/>
              <a:chExt cx="4578351" cy="4565650"/>
            </a:xfrm>
          </p:grpSpPr>
          <p:sp>
            <p:nvSpPr>
              <p:cNvPr id="367" name="Google Shape;367;p1"/>
              <p:cNvSpPr/>
              <p:nvPr/>
            </p:nvSpPr>
            <p:spPr>
              <a:xfrm>
                <a:off x="3806825" y="1143000"/>
                <a:ext cx="4578351" cy="4565650"/>
              </a:xfrm>
              <a:custGeom>
                <a:avLst/>
                <a:gdLst/>
                <a:ahLst/>
                <a:cxnLst/>
                <a:rect l="l" t="t" r="r" b="b"/>
                <a:pathLst>
                  <a:path w="4578351" h="4565650" extrusionOk="0">
                    <a:moveTo>
                      <a:pt x="4152900" y="3848100"/>
                    </a:moveTo>
                    <a:cubicBezTo>
                      <a:pt x="3991578" y="3848100"/>
                      <a:pt x="3860800" y="3980299"/>
                      <a:pt x="3860800" y="4143375"/>
                    </a:cubicBezTo>
                    <a:cubicBezTo>
                      <a:pt x="3860800" y="4306451"/>
                      <a:pt x="3991578" y="4438650"/>
                      <a:pt x="4152900" y="4438650"/>
                    </a:cubicBezTo>
                    <a:cubicBezTo>
                      <a:pt x="4314222" y="4438650"/>
                      <a:pt x="4445000" y="4306451"/>
                      <a:pt x="4445000" y="4143375"/>
                    </a:cubicBezTo>
                    <a:cubicBezTo>
                      <a:pt x="4445000" y="3980299"/>
                      <a:pt x="4314222" y="3848100"/>
                      <a:pt x="4152900" y="3848100"/>
                    </a:cubicBezTo>
                    <a:close/>
                    <a:moveTo>
                      <a:pt x="413545" y="3848100"/>
                    </a:moveTo>
                    <a:cubicBezTo>
                      <a:pt x="249154" y="3848100"/>
                      <a:pt x="115888" y="3980299"/>
                      <a:pt x="115888" y="4143375"/>
                    </a:cubicBezTo>
                    <a:cubicBezTo>
                      <a:pt x="115888" y="4306451"/>
                      <a:pt x="249154" y="4438650"/>
                      <a:pt x="413545" y="4438650"/>
                    </a:cubicBezTo>
                    <a:cubicBezTo>
                      <a:pt x="577936" y="4438650"/>
                      <a:pt x="711202" y="4306451"/>
                      <a:pt x="711202" y="4143375"/>
                    </a:cubicBezTo>
                    <a:cubicBezTo>
                      <a:pt x="711202" y="3980299"/>
                      <a:pt x="577936" y="3848100"/>
                      <a:pt x="413545" y="3848100"/>
                    </a:cubicBezTo>
                    <a:close/>
                    <a:moveTo>
                      <a:pt x="3239087" y="3092450"/>
                    </a:moveTo>
                    <a:cubicBezTo>
                      <a:pt x="3242063" y="3092450"/>
                      <a:pt x="3248016" y="3092450"/>
                      <a:pt x="3253968" y="3092450"/>
                    </a:cubicBezTo>
                    <a:cubicBezTo>
                      <a:pt x="3256944" y="3092450"/>
                      <a:pt x="3259920" y="3092450"/>
                      <a:pt x="3262896" y="3092450"/>
                    </a:cubicBezTo>
                    <a:cubicBezTo>
                      <a:pt x="3262896" y="3092450"/>
                      <a:pt x="3262896" y="3092450"/>
                      <a:pt x="3646819" y="3148997"/>
                    </a:cubicBezTo>
                    <a:cubicBezTo>
                      <a:pt x="3682532" y="3151973"/>
                      <a:pt x="3706342" y="3184711"/>
                      <a:pt x="3703365" y="3220425"/>
                    </a:cubicBezTo>
                    <a:cubicBezTo>
                      <a:pt x="3697413" y="3256139"/>
                      <a:pt x="3664676" y="3282925"/>
                      <a:pt x="3628962" y="3276972"/>
                    </a:cubicBezTo>
                    <a:cubicBezTo>
                      <a:pt x="3628962" y="3276972"/>
                      <a:pt x="3628962" y="3276972"/>
                      <a:pt x="3408727" y="3247211"/>
                    </a:cubicBezTo>
                    <a:cubicBezTo>
                      <a:pt x="3408727" y="3247211"/>
                      <a:pt x="3408727" y="3247211"/>
                      <a:pt x="3911695" y="3803753"/>
                    </a:cubicBezTo>
                    <a:cubicBezTo>
                      <a:pt x="3980147" y="3756134"/>
                      <a:pt x="4066455" y="3726373"/>
                      <a:pt x="4158715" y="3726373"/>
                    </a:cubicBezTo>
                    <a:cubicBezTo>
                      <a:pt x="4387878" y="3726373"/>
                      <a:pt x="4578351" y="3913871"/>
                      <a:pt x="4578351" y="4146011"/>
                    </a:cubicBezTo>
                    <a:cubicBezTo>
                      <a:pt x="4578351" y="4375176"/>
                      <a:pt x="4387878" y="4565650"/>
                      <a:pt x="4158715" y="4565650"/>
                    </a:cubicBezTo>
                    <a:cubicBezTo>
                      <a:pt x="3926576" y="4565650"/>
                      <a:pt x="3739079" y="4375176"/>
                      <a:pt x="3739079" y="4146011"/>
                    </a:cubicBezTo>
                    <a:cubicBezTo>
                      <a:pt x="3739079" y="4053750"/>
                      <a:pt x="3768841" y="3967442"/>
                      <a:pt x="3819435" y="3898990"/>
                    </a:cubicBezTo>
                    <a:cubicBezTo>
                      <a:pt x="3819435" y="3898990"/>
                      <a:pt x="3819435" y="3898990"/>
                      <a:pt x="3316467" y="3339472"/>
                    </a:cubicBezTo>
                    <a:cubicBezTo>
                      <a:pt x="3316467" y="3339472"/>
                      <a:pt x="3316467" y="3339472"/>
                      <a:pt x="3325395" y="3544827"/>
                    </a:cubicBezTo>
                    <a:cubicBezTo>
                      <a:pt x="3328371" y="3580541"/>
                      <a:pt x="3298610" y="3610302"/>
                      <a:pt x="3262896" y="3613279"/>
                    </a:cubicBezTo>
                    <a:cubicBezTo>
                      <a:pt x="3227183" y="3613279"/>
                      <a:pt x="3197421" y="3586493"/>
                      <a:pt x="3194445" y="3550779"/>
                    </a:cubicBezTo>
                    <a:cubicBezTo>
                      <a:pt x="3194445" y="3550779"/>
                      <a:pt x="3194445" y="3550779"/>
                      <a:pt x="3176588" y="3160902"/>
                    </a:cubicBezTo>
                    <a:cubicBezTo>
                      <a:pt x="3176588" y="3160902"/>
                      <a:pt x="3176588" y="3160902"/>
                      <a:pt x="3176588" y="3157926"/>
                    </a:cubicBezTo>
                    <a:cubicBezTo>
                      <a:pt x="3176588" y="3157926"/>
                      <a:pt x="3176588" y="3154950"/>
                      <a:pt x="3176588" y="3151973"/>
                    </a:cubicBezTo>
                    <a:cubicBezTo>
                      <a:pt x="3176588" y="3151973"/>
                      <a:pt x="3176588" y="3151973"/>
                      <a:pt x="3176588" y="3148997"/>
                    </a:cubicBezTo>
                    <a:cubicBezTo>
                      <a:pt x="3176588" y="3148997"/>
                      <a:pt x="3176588" y="3146021"/>
                      <a:pt x="3179564" y="3143045"/>
                    </a:cubicBezTo>
                    <a:cubicBezTo>
                      <a:pt x="3179564" y="3143045"/>
                      <a:pt x="3179564" y="3143045"/>
                      <a:pt x="3179564" y="3140069"/>
                    </a:cubicBezTo>
                    <a:cubicBezTo>
                      <a:pt x="3179564" y="3137093"/>
                      <a:pt x="3179564" y="3137093"/>
                      <a:pt x="3182541" y="3134117"/>
                    </a:cubicBezTo>
                    <a:cubicBezTo>
                      <a:pt x="3182541" y="3131140"/>
                      <a:pt x="3182541" y="3128164"/>
                      <a:pt x="3185517" y="3128164"/>
                    </a:cubicBezTo>
                    <a:cubicBezTo>
                      <a:pt x="3185517" y="3125188"/>
                      <a:pt x="3185517" y="3125188"/>
                      <a:pt x="3188493" y="3122212"/>
                    </a:cubicBezTo>
                    <a:cubicBezTo>
                      <a:pt x="3188493" y="3122212"/>
                      <a:pt x="3188493" y="3122212"/>
                      <a:pt x="3188493" y="3119236"/>
                    </a:cubicBezTo>
                    <a:cubicBezTo>
                      <a:pt x="3191469" y="3119236"/>
                      <a:pt x="3191469" y="3119236"/>
                      <a:pt x="3191469" y="3116260"/>
                    </a:cubicBezTo>
                    <a:cubicBezTo>
                      <a:pt x="3194445" y="3113283"/>
                      <a:pt x="3197421" y="3110307"/>
                      <a:pt x="3203374" y="3107331"/>
                    </a:cubicBezTo>
                    <a:cubicBezTo>
                      <a:pt x="3203374" y="3104355"/>
                      <a:pt x="3206350" y="3104355"/>
                      <a:pt x="3206350" y="3104355"/>
                    </a:cubicBezTo>
                    <a:cubicBezTo>
                      <a:pt x="3206350" y="3104355"/>
                      <a:pt x="3209326" y="3104355"/>
                      <a:pt x="3209326" y="3101379"/>
                    </a:cubicBezTo>
                    <a:cubicBezTo>
                      <a:pt x="3212302" y="3101379"/>
                      <a:pt x="3215278" y="3098403"/>
                      <a:pt x="3221230" y="3098403"/>
                    </a:cubicBezTo>
                    <a:cubicBezTo>
                      <a:pt x="3221230" y="3095426"/>
                      <a:pt x="3224207" y="3095426"/>
                      <a:pt x="3227183" y="3095426"/>
                    </a:cubicBezTo>
                    <a:cubicBezTo>
                      <a:pt x="3227183" y="3095426"/>
                      <a:pt x="3227183" y="3095426"/>
                      <a:pt x="3230159" y="3095426"/>
                    </a:cubicBezTo>
                    <a:cubicBezTo>
                      <a:pt x="3233135" y="3095426"/>
                      <a:pt x="3233135" y="3095426"/>
                      <a:pt x="3233135" y="3095426"/>
                    </a:cubicBezTo>
                    <a:cubicBezTo>
                      <a:pt x="3236111" y="3095426"/>
                      <a:pt x="3236111" y="3095426"/>
                      <a:pt x="3239087" y="3092450"/>
                    </a:cubicBezTo>
                    <a:close/>
                    <a:moveTo>
                      <a:pt x="1315455" y="3092450"/>
                    </a:moveTo>
                    <a:cubicBezTo>
                      <a:pt x="1318431" y="3092450"/>
                      <a:pt x="1321407" y="3092450"/>
                      <a:pt x="1324383" y="3092450"/>
                    </a:cubicBezTo>
                    <a:cubicBezTo>
                      <a:pt x="1330336" y="3092450"/>
                      <a:pt x="1336288" y="3092450"/>
                      <a:pt x="1339264" y="3092450"/>
                    </a:cubicBezTo>
                    <a:cubicBezTo>
                      <a:pt x="1342240" y="3095426"/>
                      <a:pt x="1342240" y="3095426"/>
                      <a:pt x="1345216" y="3095426"/>
                    </a:cubicBezTo>
                    <a:cubicBezTo>
                      <a:pt x="1345216" y="3095426"/>
                      <a:pt x="1345216" y="3095426"/>
                      <a:pt x="1348193" y="3095426"/>
                    </a:cubicBezTo>
                    <a:cubicBezTo>
                      <a:pt x="1348193" y="3095426"/>
                      <a:pt x="1348193" y="3095426"/>
                      <a:pt x="1351169" y="3095426"/>
                    </a:cubicBezTo>
                    <a:cubicBezTo>
                      <a:pt x="1354145" y="3095426"/>
                      <a:pt x="1357121" y="3095426"/>
                      <a:pt x="1357121" y="3098403"/>
                    </a:cubicBezTo>
                    <a:cubicBezTo>
                      <a:pt x="1363073" y="3098403"/>
                      <a:pt x="1366049" y="3101379"/>
                      <a:pt x="1369026" y="3101379"/>
                    </a:cubicBezTo>
                    <a:cubicBezTo>
                      <a:pt x="1372002" y="3104355"/>
                      <a:pt x="1372002" y="3104355"/>
                      <a:pt x="1372002" y="3104355"/>
                    </a:cubicBezTo>
                    <a:cubicBezTo>
                      <a:pt x="1372002" y="3104355"/>
                      <a:pt x="1374978" y="3104355"/>
                      <a:pt x="1374978" y="3107331"/>
                    </a:cubicBezTo>
                    <a:cubicBezTo>
                      <a:pt x="1380930" y="3110307"/>
                      <a:pt x="1383906" y="3113283"/>
                      <a:pt x="1386882" y="3116260"/>
                    </a:cubicBezTo>
                    <a:cubicBezTo>
                      <a:pt x="1386882" y="3119236"/>
                      <a:pt x="1389859" y="3119236"/>
                      <a:pt x="1389859" y="3119236"/>
                    </a:cubicBezTo>
                    <a:cubicBezTo>
                      <a:pt x="1389859" y="3122212"/>
                      <a:pt x="1389859" y="3122212"/>
                      <a:pt x="1389859" y="3122212"/>
                    </a:cubicBezTo>
                    <a:cubicBezTo>
                      <a:pt x="1392835" y="3125188"/>
                      <a:pt x="1392835" y="3125188"/>
                      <a:pt x="1392835" y="3128164"/>
                    </a:cubicBezTo>
                    <a:cubicBezTo>
                      <a:pt x="1395811" y="3128164"/>
                      <a:pt x="1395811" y="3131140"/>
                      <a:pt x="1395811" y="3134117"/>
                    </a:cubicBezTo>
                    <a:cubicBezTo>
                      <a:pt x="1398787" y="3137093"/>
                      <a:pt x="1398787" y="3137093"/>
                      <a:pt x="1398787" y="3140069"/>
                    </a:cubicBezTo>
                    <a:cubicBezTo>
                      <a:pt x="1398787" y="3143045"/>
                      <a:pt x="1398787" y="3143045"/>
                      <a:pt x="1398787" y="3143045"/>
                    </a:cubicBezTo>
                    <a:cubicBezTo>
                      <a:pt x="1401763" y="3146021"/>
                      <a:pt x="1401763" y="3148997"/>
                      <a:pt x="1401763" y="3148997"/>
                    </a:cubicBezTo>
                    <a:cubicBezTo>
                      <a:pt x="1401763" y="3151973"/>
                      <a:pt x="1401763" y="3151973"/>
                      <a:pt x="1401763" y="3151973"/>
                    </a:cubicBezTo>
                    <a:cubicBezTo>
                      <a:pt x="1401763" y="3154950"/>
                      <a:pt x="1401763" y="3157926"/>
                      <a:pt x="1401763" y="3157926"/>
                    </a:cubicBezTo>
                    <a:cubicBezTo>
                      <a:pt x="1401763" y="3157926"/>
                      <a:pt x="1401763" y="3157926"/>
                      <a:pt x="1401763" y="3160902"/>
                    </a:cubicBezTo>
                    <a:cubicBezTo>
                      <a:pt x="1401763" y="3160902"/>
                      <a:pt x="1401763" y="3160902"/>
                      <a:pt x="1383906" y="3550779"/>
                    </a:cubicBezTo>
                    <a:cubicBezTo>
                      <a:pt x="1380930" y="3586493"/>
                      <a:pt x="1351169" y="3613279"/>
                      <a:pt x="1315455" y="3613279"/>
                    </a:cubicBezTo>
                    <a:cubicBezTo>
                      <a:pt x="1279741" y="3610302"/>
                      <a:pt x="1249980" y="3580541"/>
                      <a:pt x="1252956" y="3544827"/>
                    </a:cubicBezTo>
                    <a:cubicBezTo>
                      <a:pt x="1252956" y="3544827"/>
                      <a:pt x="1252956" y="3544827"/>
                      <a:pt x="1261885" y="3339472"/>
                    </a:cubicBezTo>
                    <a:cubicBezTo>
                      <a:pt x="1261885" y="3339472"/>
                      <a:pt x="1261885" y="3339472"/>
                      <a:pt x="758916" y="3898990"/>
                    </a:cubicBezTo>
                    <a:cubicBezTo>
                      <a:pt x="809511" y="3967442"/>
                      <a:pt x="839272" y="4053750"/>
                      <a:pt x="839272" y="4146011"/>
                    </a:cubicBezTo>
                    <a:cubicBezTo>
                      <a:pt x="839272" y="4375176"/>
                      <a:pt x="651775" y="4565650"/>
                      <a:pt x="419636" y="4565650"/>
                    </a:cubicBezTo>
                    <a:cubicBezTo>
                      <a:pt x="190473" y="4565650"/>
                      <a:pt x="0" y="4375176"/>
                      <a:pt x="0" y="4146011"/>
                    </a:cubicBezTo>
                    <a:cubicBezTo>
                      <a:pt x="0" y="3913871"/>
                      <a:pt x="190473" y="3726373"/>
                      <a:pt x="419636" y="3726373"/>
                    </a:cubicBezTo>
                    <a:cubicBezTo>
                      <a:pt x="511897" y="3726373"/>
                      <a:pt x="598205" y="3756134"/>
                      <a:pt x="666656" y="3803753"/>
                    </a:cubicBezTo>
                    <a:cubicBezTo>
                      <a:pt x="666656" y="3803753"/>
                      <a:pt x="666656" y="3803753"/>
                      <a:pt x="1169624" y="3247211"/>
                    </a:cubicBezTo>
                    <a:cubicBezTo>
                      <a:pt x="1169624" y="3247211"/>
                      <a:pt x="1169624" y="3247211"/>
                      <a:pt x="949390" y="3276972"/>
                    </a:cubicBezTo>
                    <a:cubicBezTo>
                      <a:pt x="913676" y="3282925"/>
                      <a:pt x="880938" y="3256139"/>
                      <a:pt x="874986" y="3220425"/>
                    </a:cubicBezTo>
                    <a:cubicBezTo>
                      <a:pt x="872010" y="3184711"/>
                      <a:pt x="895819" y="3151973"/>
                      <a:pt x="931533" y="3148997"/>
                    </a:cubicBezTo>
                    <a:cubicBezTo>
                      <a:pt x="931533" y="3148997"/>
                      <a:pt x="931533" y="3148997"/>
                      <a:pt x="1315455" y="3092450"/>
                    </a:cubicBezTo>
                    <a:close/>
                    <a:moveTo>
                      <a:pt x="2304257" y="1339849"/>
                    </a:moveTo>
                    <a:cubicBezTo>
                      <a:pt x="1775137" y="1339849"/>
                      <a:pt x="1346200" y="1767364"/>
                      <a:pt x="1346200" y="2294731"/>
                    </a:cubicBezTo>
                    <a:cubicBezTo>
                      <a:pt x="1346200" y="2822098"/>
                      <a:pt x="1775137" y="3249613"/>
                      <a:pt x="2304257" y="3249613"/>
                    </a:cubicBezTo>
                    <a:cubicBezTo>
                      <a:pt x="2833377" y="3249613"/>
                      <a:pt x="3262314" y="2822098"/>
                      <a:pt x="3262314" y="2294731"/>
                    </a:cubicBezTo>
                    <a:cubicBezTo>
                      <a:pt x="3262314" y="1767364"/>
                      <a:pt x="2833377" y="1339849"/>
                      <a:pt x="2304257" y="1339849"/>
                    </a:cubicBezTo>
                    <a:close/>
                    <a:moveTo>
                      <a:pt x="2305050" y="1220787"/>
                    </a:moveTo>
                    <a:cubicBezTo>
                      <a:pt x="2897734" y="1220787"/>
                      <a:pt x="3378200" y="1702319"/>
                      <a:pt x="3378200" y="2296319"/>
                    </a:cubicBezTo>
                    <a:cubicBezTo>
                      <a:pt x="3378200" y="2890319"/>
                      <a:pt x="2897734" y="3371851"/>
                      <a:pt x="2305050" y="3371851"/>
                    </a:cubicBezTo>
                    <a:cubicBezTo>
                      <a:pt x="1712366" y="3371851"/>
                      <a:pt x="1231900" y="2890319"/>
                      <a:pt x="1231900" y="2296319"/>
                    </a:cubicBezTo>
                    <a:cubicBezTo>
                      <a:pt x="1231900" y="1702319"/>
                      <a:pt x="1712366" y="1220787"/>
                      <a:pt x="2305050" y="1220787"/>
                    </a:cubicBezTo>
                    <a:close/>
                    <a:moveTo>
                      <a:pt x="4152900" y="128588"/>
                    </a:moveTo>
                    <a:cubicBezTo>
                      <a:pt x="3991578" y="128588"/>
                      <a:pt x="3860800" y="259011"/>
                      <a:pt x="3860800" y="419895"/>
                    </a:cubicBezTo>
                    <a:cubicBezTo>
                      <a:pt x="3860800" y="580779"/>
                      <a:pt x="3991578" y="711202"/>
                      <a:pt x="4152900" y="711202"/>
                    </a:cubicBezTo>
                    <a:cubicBezTo>
                      <a:pt x="4314222" y="711202"/>
                      <a:pt x="4445000" y="580779"/>
                      <a:pt x="4445000" y="419895"/>
                    </a:cubicBezTo>
                    <a:cubicBezTo>
                      <a:pt x="4445000" y="259011"/>
                      <a:pt x="4314222" y="128588"/>
                      <a:pt x="4152900" y="128588"/>
                    </a:cubicBezTo>
                    <a:close/>
                    <a:moveTo>
                      <a:pt x="413545" y="128588"/>
                    </a:moveTo>
                    <a:cubicBezTo>
                      <a:pt x="249154" y="128588"/>
                      <a:pt x="115888" y="259011"/>
                      <a:pt x="115888" y="419895"/>
                    </a:cubicBezTo>
                    <a:cubicBezTo>
                      <a:pt x="115888" y="580779"/>
                      <a:pt x="249154" y="711202"/>
                      <a:pt x="413545" y="711202"/>
                    </a:cubicBezTo>
                    <a:cubicBezTo>
                      <a:pt x="577936" y="711202"/>
                      <a:pt x="711202" y="580779"/>
                      <a:pt x="711202" y="419895"/>
                    </a:cubicBezTo>
                    <a:cubicBezTo>
                      <a:pt x="711202" y="259011"/>
                      <a:pt x="577936" y="128588"/>
                      <a:pt x="413545" y="128588"/>
                    </a:cubicBezTo>
                    <a:close/>
                    <a:moveTo>
                      <a:pt x="4158715" y="0"/>
                    </a:moveTo>
                    <a:cubicBezTo>
                      <a:pt x="4387878" y="0"/>
                      <a:pt x="4578351" y="187498"/>
                      <a:pt x="4578351" y="419639"/>
                    </a:cubicBezTo>
                    <a:cubicBezTo>
                      <a:pt x="4578351" y="651779"/>
                      <a:pt x="4387878" y="839278"/>
                      <a:pt x="4158715" y="839278"/>
                    </a:cubicBezTo>
                    <a:cubicBezTo>
                      <a:pt x="4066455" y="839278"/>
                      <a:pt x="3980147" y="809516"/>
                      <a:pt x="3911695" y="758921"/>
                    </a:cubicBezTo>
                    <a:cubicBezTo>
                      <a:pt x="3911695" y="758921"/>
                      <a:pt x="3911695" y="758921"/>
                      <a:pt x="3408727" y="1318440"/>
                    </a:cubicBezTo>
                    <a:cubicBezTo>
                      <a:pt x="3408727" y="1318440"/>
                      <a:pt x="3408727" y="1318440"/>
                      <a:pt x="3628962" y="1285702"/>
                    </a:cubicBezTo>
                    <a:cubicBezTo>
                      <a:pt x="3664676" y="1282726"/>
                      <a:pt x="3697413" y="1306535"/>
                      <a:pt x="3703365" y="1342249"/>
                    </a:cubicBezTo>
                    <a:cubicBezTo>
                      <a:pt x="3706342" y="1377963"/>
                      <a:pt x="3682532" y="1410701"/>
                      <a:pt x="3646819" y="1416653"/>
                    </a:cubicBezTo>
                    <a:cubicBezTo>
                      <a:pt x="3646819" y="1416653"/>
                      <a:pt x="3646819" y="1416653"/>
                      <a:pt x="3262896" y="1470224"/>
                    </a:cubicBezTo>
                    <a:cubicBezTo>
                      <a:pt x="3259920" y="1473200"/>
                      <a:pt x="3256944" y="1473200"/>
                      <a:pt x="3253968" y="1473200"/>
                    </a:cubicBezTo>
                    <a:cubicBezTo>
                      <a:pt x="3248016" y="1473200"/>
                      <a:pt x="3242063" y="1470224"/>
                      <a:pt x="3239087" y="1470224"/>
                    </a:cubicBezTo>
                    <a:cubicBezTo>
                      <a:pt x="3236111" y="1470224"/>
                      <a:pt x="3236111" y="1470224"/>
                      <a:pt x="3233135" y="1470224"/>
                    </a:cubicBezTo>
                    <a:cubicBezTo>
                      <a:pt x="3233135" y="1470224"/>
                      <a:pt x="3233135" y="1470224"/>
                      <a:pt x="3230159" y="1470224"/>
                    </a:cubicBezTo>
                    <a:cubicBezTo>
                      <a:pt x="3230159" y="1470224"/>
                      <a:pt x="3227183" y="1470224"/>
                      <a:pt x="3227183" y="1467248"/>
                    </a:cubicBezTo>
                    <a:cubicBezTo>
                      <a:pt x="3224207" y="1467248"/>
                      <a:pt x="3221230" y="1467248"/>
                      <a:pt x="3221230" y="1467248"/>
                    </a:cubicBezTo>
                    <a:lnTo>
                      <a:pt x="3219232" y="1466249"/>
                    </a:lnTo>
                    <a:lnTo>
                      <a:pt x="3209326" y="1461296"/>
                    </a:lnTo>
                    <a:cubicBezTo>
                      <a:pt x="3209326" y="1461296"/>
                      <a:pt x="3209326" y="1461296"/>
                      <a:pt x="3206350" y="1461296"/>
                    </a:cubicBezTo>
                    <a:cubicBezTo>
                      <a:pt x="3206350" y="1458319"/>
                      <a:pt x="3203374" y="1458319"/>
                      <a:pt x="3203374" y="1458319"/>
                    </a:cubicBezTo>
                    <a:cubicBezTo>
                      <a:pt x="3197421" y="1455343"/>
                      <a:pt x="3194445" y="1452367"/>
                      <a:pt x="3191469" y="1446415"/>
                    </a:cubicBezTo>
                    <a:cubicBezTo>
                      <a:pt x="3191469" y="1446415"/>
                      <a:pt x="3191469" y="1446415"/>
                      <a:pt x="3188493" y="1443439"/>
                    </a:cubicBezTo>
                    <a:cubicBezTo>
                      <a:pt x="3185517" y="1440462"/>
                      <a:pt x="3185517" y="1440462"/>
                      <a:pt x="3185517" y="1437486"/>
                    </a:cubicBezTo>
                    <a:cubicBezTo>
                      <a:pt x="3182541" y="1434510"/>
                      <a:pt x="3182541" y="1434510"/>
                      <a:pt x="3182541" y="1431534"/>
                    </a:cubicBezTo>
                    <a:cubicBezTo>
                      <a:pt x="3179564" y="1428558"/>
                      <a:pt x="3179564" y="1425582"/>
                      <a:pt x="3179564" y="1422605"/>
                    </a:cubicBezTo>
                    <a:cubicBezTo>
                      <a:pt x="3176588" y="1419629"/>
                      <a:pt x="3176588" y="1416653"/>
                      <a:pt x="3176588" y="1413677"/>
                    </a:cubicBezTo>
                    <a:cubicBezTo>
                      <a:pt x="3176588" y="1410701"/>
                      <a:pt x="3176588" y="1407725"/>
                      <a:pt x="3176588" y="1404748"/>
                    </a:cubicBezTo>
                    <a:cubicBezTo>
                      <a:pt x="3176588" y="1404748"/>
                      <a:pt x="3176588" y="1404748"/>
                      <a:pt x="3176588" y="1401772"/>
                    </a:cubicBezTo>
                    <a:cubicBezTo>
                      <a:pt x="3176588" y="1401772"/>
                      <a:pt x="3176588" y="1401772"/>
                      <a:pt x="3194445" y="1014871"/>
                    </a:cubicBezTo>
                    <a:cubicBezTo>
                      <a:pt x="3197421" y="979157"/>
                      <a:pt x="3227183" y="949396"/>
                      <a:pt x="3262896" y="952372"/>
                    </a:cubicBezTo>
                    <a:cubicBezTo>
                      <a:pt x="3298610" y="955348"/>
                      <a:pt x="3328371" y="985110"/>
                      <a:pt x="3325395" y="1020824"/>
                    </a:cubicBezTo>
                    <a:cubicBezTo>
                      <a:pt x="3325395" y="1020824"/>
                      <a:pt x="3325395" y="1020824"/>
                      <a:pt x="3316467" y="1226179"/>
                    </a:cubicBezTo>
                    <a:cubicBezTo>
                      <a:pt x="3316467" y="1226179"/>
                      <a:pt x="3316467" y="1226179"/>
                      <a:pt x="3819435" y="666660"/>
                    </a:cubicBezTo>
                    <a:cubicBezTo>
                      <a:pt x="3768841" y="598209"/>
                      <a:pt x="3739079" y="511900"/>
                      <a:pt x="3739079" y="419639"/>
                    </a:cubicBezTo>
                    <a:cubicBezTo>
                      <a:pt x="3739079" y="187498"/>
                      <a:pt x="3926576" y="0"/>
                      <a:pt x="4158715" y="0"/>
                    </a:cubicBezTo>
                    <a:close/>
                    <a:moveTo>
                      <a:pt x="419636" y="0"/>
                    </a:moveTo>
                    <a:cubicBezTo>
                      <a:pt x="651775" y="0"/>
                      <a:pt x="839272" y="187498"/>
                      <a:pt x="839272" y="419639"/>
                    </a:cubicBezTo>
                    <a:cubicBezTo>
                      <a:pt x="839272" y="511900"/>
                      <a:pt x="809511" y="598209"/>
                      <a:pt x="758916" y="666660"/>
                    </a:cubicBezTo>
                    <a:cubicBezTo>
                      <a:pt x="758916" y="666660"/>
                      <a:pt x="758916" y="666660"/>
                      <a:pt x="1261885" y="1226179"/>
                    </a:cubicBezTo>
                    <a:cubicBezTo>
                      <a:pt x="1261885" y="1226179"/>
                      <a:pt x="1261885" y="1226179"/>
                      <a:pt x="1252956" y="1020824"/>
                    </a:cubicBezTo>
                    <a:cubicBezTo>
                      <a:pt x="1249980" y="985110"/>
                      <a:pt x="1279741" y="955348"/>
                      <a:pt x="1315455" y="952372"/>
                    </a:cubicBezTo>
                    <a:cubicBezTo>
                      <a:pt x="1351169" y="949396"/>
                      <a:pt x="1380930" y="979157"/>
                      <a:pt x="1383906" y="1014871"/>
                    </a:cubicBezTo>
                    <a:cubicBezTo>
                      <a:pt x="1383906" y="1014871"/>
                      <a:pt x="1383906" y="1014871"/>
                      <a:pt x="1401763" y="1401772"/>
                    </a:cubicBezTo>
                    <a:cubicBezTo>
                      <a:pt x="1401763" y="1401772"/>
                      <a:pt x="1401763" y="1401772"/>
                      <a:pt x="1401763" y="1404748"/>
                    </a:cubicBezTo>
                    <a:cubicBezTo>
                      <a:pt x="1401763" y="1407725"/>
                      <a:pt x="1401763" y="1410701"/>
                      <a:pt x="1401763" y="1413677"/>
                    </a:cubicBezTo>
                    <a:cubicBezTo>
                      <a:pt x="1401763" y="1416653"/>
                      <a:pt x="1401763" y="1419629"/>
                      <a:pt x="1398787" y="1422605"/>
                    </a:cubicBezTo>
                    <a:cubicBezTo>
                      <a:pt x="1398787" y="1425582"/>
                      <a:pt x="1398787" y="1428558"/>
                      <a:pt x="1395811" y="1431534"/>
                    </a:cubicBezTo>
                    <a:cubicBezTo>
                      <a:pt x="1395811" y="1434510"/>
                      <a:pt x="1395811" y="1434510"/>
                      <a:pt x="1392835" y="1437486"/>
                    </a:cubicBezTo>
                    <a:cubicBezTo>
                      <a:pt x="1392835" y="1440462"/>
                      <a:pt x="1392835" y="1440462"/>
                      <a:pt x="1389859" y="1443439"/>
                    </a:cubicBezTo>
                    <a:cubicBezTo>
                      <a:pt x="1389859" y="1446415"/>
                      <a:pt x="1386882" y="1446415"/>
                      <a:pt x="1386882" y="1446415"/>
                    </a:cubicBezTo>
                    <a:cubicBezTo>
                      <a:pt x="1383906" y="1452367"/>
                      <a:pt x="1380930" y="1455343"/>
                      <a:pt x="1374978" y="1458319"/>
                    </a:cubicBezTo>
                    <a:cubicBezTo>
                      <a:pt x="1374978" y="1458319"/>
                      <a:pt x="1372002" y="1458319"/>
                      <a:pt x="1372002" y="1461296"/>
                    </a:cubicBezTo>
                    <a:cubicBezTo>
                      <a:pt x="1372002" y="1461296"/>
                      <a:pt x="1372002" y="1461296"/>
                      <a:pt x="1369026" y="1461296"/>
                    </a:cubicBezTo>
                    <a:cubicBezTo>
                      <a:pt x="1366049" y="1464272"/>
                      <a:pt x="1363073" y="1464272"/>
                      <a:pt x="1357121" y="1467248"/>
                    </a:cubicBezTo>
                    <a:cubicBezTo>
                      <a:pt x="1357121" y="1467248"/>
                      <a:pt x="1354145" y="1467248"/>
                      <a:pt x="1351169" y="1467248"/>
                    </a:cubicBezTo>
                    <a:cubicBezTo>
                      <a:pt x="1351169" y="1470224"/>
                      <a:pt x="1348193" y="1470224"/>
                      <a:pt x="1348193" y="1470224"/>
                    </a:cubicBezTo>
                    <a:cubicBezTo>
                      <a:pt x="1345216" y="1470224"/>
                      <a:pt x="1345216" y="1470224"/>
                      <a:pt x="1345216" y="1470224"/>
                    </a:cubicBezTo>
                    <a:cubicBezTo>
                      <a:pt x="1342240" y="1470224"/>
                      <a:pt x="1342240" y="1470224"/>
                      <a:pt x="1339264" y="1470224"/>
                    </a:cubicBezTo>
                    <a:cubicBezTo>
                      <a:pt x="1336288" y="1470224"/>
                      <a:pt x="1330336" y="1473200"/>
                      <a:pt x="1324383" y="1473200"/>
                    </a:cubicBezTo>
                    <a:cubicBezTo>
                      <a:pt x="1321407" y="1473200"/>
                      <a:pt x="1318431" y="1473200"/>
                      <a:pt x="1315455" y="1470224"/>
                    </a:cubicBezTo>
                    <a:cubicBezTo>
                      <a:pt x="1315455" y="1470224"/>
                      <a:pt x="1315455" y="1470224"/>
                      <a:pt x="931533" y="1416653"/>
                    </a:cubicBezTo>
                    <a:cubicBezTo>
                      <a:pt x="895819" y="1410701"/>
                      <a:pt x="872010" y="1377963"/>
                      <a:pt x="874986" y="1342249"/>
                    </a:cubicBezTo>
                    <a:cubicBezTo>
                      <a:pt x="880938" y="1306535"/>
                      <a:pt x="913676" y="1282726"/>
                      <a:pt x="949390" y="1285702"/>
                    </a:cubicBezTo>
                    <a:cubicBezTo>
                      <a:pt x="949390" y="1285702"/>
                      <a:pt x="949390" y="1285702"/>
                      <a:pt x="1169624" y="1318440"/>
                    </a:cubicBezTo>
                    <a:cubicBezTo>
                      <a:pt x="1169624" y="1318440"/>
                      <a:pt x="1169624" y="1318440"/>
                      <a:pt x="666656" y="758921"/>
                    </a:cubicBezTo>
                    <a:cubicBezTo>
                      <a:pt x="598205" y="809516"/>
                      <a:pt x="511897" y="839278"/>
                      <a:pt x="419636" y="839278"/>
                    </a:cubicBezTo>
                    <a:cubicBezTo>
                      <a:pt x="190473" y="839278"/>
                      <a:pt x="0" y="651779"/>
                      <a:pt x="0" y="419639"/>
                    </a:cubicBezTo>
                    <a:cubicBezTo>
                      <a:pt x="0" y="187498"/>
                      <a:pt x="190473" y="0"/>
                      <a:pt x="419636"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68" name="Google Shape;368;p1"/>
              <p:cNvSpPr/>
              <p:nvPr/>
            </p:nvSpPr>
            <p:spPr>
              <a:xfrm>
                <a:off x="4030666" y="1377950"/>
                <a:ext cx="4113216" cy="4095748"/>
              </a:xfrm>
              <a:custGeom>
                <a:avLst/>
                <a:gdLst/>
                <a:ahLst/>
                <a:cxnLst/>
                <a:rect l="l" t="t" r="r" b="b"/>
                <a:pathLst>
                  <a:path w="4113212" h="4095750" extrusionOk="0">
                    <a:moveTo>
                      <a:pt x="3929062" y="3721100"/>
                    </a:moveTo>
                    <a:cubicBezTo>
                      <a:pt x="4030765" y="3721100"/>
                      <a:pt x="4113212" y="3804968"/>
                      <a:pt x="4113212" y="3908425"/>
                    </a:cubicBezTo>
                    <a:cubicBezTo>
                      <a:pt x="4113212" y="4011882"/>
                      <a:pt x="4030765" y="4095750"/>
                      <a:pt x="3929062" y="4095750"/>
                    </a:cubicBezTo>
                    <a:cubicBezTo>
                      <a:pt x="3827359" y="4095750"/>
                      <a:pt x="3744912" y="4011882"/>
                      <a:pt x="3744912" y="3908425"/>
                    </a:cubicBezTo>
                    <a:cubicBezTo>
                      <a:pt x="3744912" y="3804968"/>
                      <a:pt x="3827359" y="3721100"/>
                      <a:pt x="3929062" y="3721100"/>
                    </a:cubicBezTo>
                    <a:close/>
                    <a:moveTo>
                      <a:pt x="190500" y="3721100"/>
                    </a:moveTo>
                    <a:cubicBezTo>
                      <a:pt x="295710" y="3721100"/>
                      <a:pt x="381000" y="3804968"/>
                      <a:pt x="381000" y="3908425"/>
                    </a:cubicBezTo>
                    <a:cubicBezTo>
                      <a:pt x="381000" y="4011882"/>
                      <a:pt x="295710" y="4095750"/>
                      <a:pt x="190500" y="4095750"/>
                    </a:cubicBezTo>
                    <a:cubicBezTo>
                      <a:pt x="85290" y="4095750"/>
                      <a:pt x="0" y="4011882"/>
                      <a:pt x="0" y="3908425"/>
                    </a:cubicBezTo>
                    <a:cubicBezTo>
                      <a:pt x="0" y="3804968"/>
                      <a:pt x="85290" y="3721100"/>
                      <a:pt x="190500" y="3721100"/>
                    </a:cubicBezTo>
                    <a:close/>
                    <a:moveTo>
                      <a:pt x="2080419" y="1211263"/>
                    </a:moveTo>
                    <a:cubicBezTo>
                      <a:pt x="2550797" y="1211263"/>
                      <a:pt x="2932113" y="1591158"/>
                      <a:pt x="2932113" y="2059782"/>
                    </a:cubicBezTo>
                    <a:cubicBezTo>
                      <a:pt x="2932113" y="2528406"/>
                      <a:pt x="2550797" y="2908301"/>
                      <a:pt x="2080419" y="2908301"/>
                    </a:cubicBezTo>
                    <a:cubicBezTo>
                      <a:pt x="1610041" y="2908301"/>
                      <a:pt x="1228725" y="2528406"/>
                      <a:pt x="1228725" y="2059782"/>
                    </a:cubicBezTo>
                    <a:cubicBezTo>
                      <a:pt x="1228725" y="1591158"/>
                      <a:pt x="1610041" y="1211263"/>
                      <a:pt x="2080419" y="1211263"/>
                    </a:cubicBezTo>
                    <a:close/>
                    <a:moveTo>
                      <a:pt x="3929062" y="0"/>
                    </a:moveTo>
                    <a:cubicBezTo>
                      <a:pt x="4030765" y="0"/>
                      <a:pt x="4113212" y="82802"/>
                      <a:pt x="4113212" y="184944"/>
                    </a:cubicBezTo>
                    <a:cubicBezTo>
                      <a:pt x="4113212" y="287086"/>
                      <a:pt x="4030765" y="369888"/>
                      <a:pt x="3929062" y="369888"/>
                    </a:cubicBezTo>
                    <a:cubicBezTo>
                      <a:pt x="3827359" y="369888"/>
                      <a:pt x="3744912" y="287086"/>
                      <a:pt x="3744912" y="184944"/>
                    </a:cubicBezTo>
                    <a:cubicBezTo>
                      <a:pt x="3744912" y="82802"/>
                      <a:pt x="3827359" y="0"/>
                      <a:pt x="3929062" y="0"/>
                    </a:cubicBezTo>
                    <a:close/>
                    <a:moveTo>
                      <a:pt x="190500" y="0"/>
                    </a:moveTo>
                    <a:cubicBezTo>
                      <a:pt x="295710" y="0"/>
                      <a:pt x="381000" y="82802"/>
                      <a:pt x="381000" y="184944"/>
                    </a:cubicBezTo>
                    <a:cubicBezTo>
                      <a:pt x="381000" y="287086"/>
                      <a:pt x="295710" y="369888"/>
                      <a:pt x="190500" y="369888"/>
                    </a:cubicBezTo>
                    <a:cubicBezTo>
                      <a:pt x="85290" y="369888"/>
                      <a:pt x="0" y="287086"/>
                      <a:pt x="0" y="184944"/>
                    </a:cubicBezTo>
                    <a:cubicBezTo>
                      <a:pt x="0" y="82802"/>
                      <a:pt x="85290" y="0"/>
                      <a:pt x="190500"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sp>
        <p:nvSpPr>
          <p:cNvPr id="4" name="Google Shape;346;p1">
            <a:extLst>
              <a:ext uri="{FF2B5EF4-FFF2-40B4-BE49-F238E27FC236}">
                <a16:creationId xmlns="" xmlns:a16="http://schemas.microsoft.com/office/drawing/2014/main" id="{B8F6C873-B9F1-EF77-F3A9-0D1FC916DD07}"/>
              </a:ext>
            </a:extLst>
          </p:cNvPr>
          <p:cNvSpPr txBox="1"/>
          <p:nvPr/>
        </p:nvSpPr>
        <p:spPr>
          <a:xfrm>
            <a:off x="6534051" y="485316"/>
            <a:ext cx="4310637" cy="938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2800" b="0" i="0" u="none" strike="noStrike" cap="none" dirty="0">
                <a:solidFill>
                  <a:schemeClr val="dk1"/>
                </a:solidFill>
                <a:latin typeface="Montserrat SemiBold"/>
                <a:ea typeface="Montserrat SemiBold"/>
                <a:cs typeface="Montserrat SemiBold"/>
                <a:sym typeface="Montserrat SemiBold"/>
              </a:rPr>
              <a:t>Experimentation space [idea 1]</a:t>
            </a:r>
            <a:endParaRPr lang="pt-BR" sz="3200" b="0" i="0" u="none" strike="noStrike" cap="none" dirty="0">
              <a:solidFill>
                <a:schemeClr val="dk1"/>
              </a:solidFill>
              <a:latin typeface="Montserrat SemiBold"/>
              <a:ea typeface="Montserrat SemiBold"/>
              <a:cs typeface="Montserrat SemiBold"/>
            </a:endParaRPr>
          </a:p>
        </p:txBody>
      </p:sp>
      <p:sp>
        <p:nvSpPr>
          <p:cNvPr id="5" name="Google Shape;347;p1">
            <a:extLst>
              <a:ext uri="{FF2B5EF4-FFF2-40B4-BE49-F238E27FC236}">
                <a16:creationId xmlns="" xmlns:a16="http://schemas.microsoft.com/office/drawing/2014/main" id="{BF286349-1FD1-E1CA-995C-67FA80673E8D}"/>
              </a:ext>
            </a:extLst>
          </p:cNvPr>
          <p:cNvSpPr txBox="1"/>
          <p:nvPr/>
        </p:nvSpPr>
        <p:spPr>
          <a:xfrm>
            <a:off x="6534051" y="1544749"/>
            <a:ext cx="4927706" cy="182502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1300"/>
              </a:spcBef>
              <a:spcAft>
                <a:spcPts val="0"/>
              </a:spcAft>
              <a:buClr>
                <a:srgbClr val="000000"/>
              </a:buClr>
              <a:buSzPts val="2000"/>
              <a:buFont typeface="Arial"/>
              <a:buNone/>
            </a:pPr>
            <a:r>
              <a:rPr lang="en-US" sz="1200" b="1" i="0" u="none" strike="noStrike" cap="none" dirty="0">
                <a:solidFill>
                  <a:srgbClr val="000000"/>
                </a:solidFill>
                <a:latin typeface="Montserrat"/>
                <a:ea typeface="Montserrat"/>
                <a:cs typeface="Montserrat"/>
                <a:sym typeface="Montserrat"/>
              </a:rPr>
              <a:t>Experiments: </a:t>
            </a:r>
            <a:r>
              <a:rPr lang="en-US" sz="1200" b="0" i="0" u="none" strike="noStrike" cap="none" dirty="0">
                <a:solidFill>
                  <a:srgbClr val="000000"/>
                </a:solidFill>
                <a:latin typeface="Montserrat"/>
                <a:ea typeface="Montserrat"/>
                <a:cs typeface="Montserrat"/>
                <a:sym typeface="Montserrat"/>
              </a:rPr>
              <a:t>Describe the idea for solution you transformed into experiments, how you built the corresponding prototypes, and how you tested them. How did you measure success?</a:t>
            </a:r>
            <a:endParaRPr lang="pt-BR" sz="1200" b="0" i="0" u="none" strike="noStrike" cap="none">
              <a:solidFill>
                <a:srgbClr val="000000"/>
              </a:solidFill>
              <a:latin typeface="Montserrat"/>
              <a:ea typeface="Montserrat"/>
              <a:cs typeface="Montserrat"/>
            </a:endParaRPr>
          </a:p>
          <a:p>
            <a:pPr>
              <a:spcBef>
                <a:spcPts val="1300"/>
              </a:spcBef>
              <a:buSzPts val="2000"/>
            </a:pPr>
            <a:r>
              <a:rPr lang="en-US" sz="1200" b="1" i="0" u="none" strike="noStrike" cap="none" dirty="0">
                <a:solidFill>
                  <a:srgbClr val="000000"/>
                </a:solidFill>
                <a:latin typeface="Montserrat"/>
                <a:ea typeface="Montserrat"/>
                <a:cs typeface="Montserrat"/>
                <a:sym typeface="Montserrat"/>
              </a:rPr>
              <a:t>Learnings: </a:t>
            </a:r>
            <a:r>
              <a:rPr lang="en-US" sz="1200" b="0" i="0" u="none" strike="noStrike" cap="none" dirty="0">
                <a:solidFill>
                  <a:srgbClr val="000000"/>
                </a:solidFill>
                <a:latin typeface="Montserrat"/>
                <a:ea typeface="Montserrat"/>
                <a:cs typeface="Montserrat"/>
                <a:sym typeface="Montserrat"/>
              </a:rPr>
              <a:t>Describe what you learnt during experimentation, what surprised you the most, and how you’ll be using these learnings to improve your ideas for solutions.</a:t>
            </a:r>
            <a:r>
              <a:rPr lang="en-US" sz="1200" dirty="0">
                <a:latin typeface="Montserrat"/>
                <a:ea typeface="Montserrat"/>
                <a:cs typeface="Montserrat"/>
                <a:sym typeface="Montserrat"/>
              </a:rPr>
              <a:t> </a:t>
            </a:r>
            <a:r>
              <a:rPr lang="en-US" sz="1200" b="0" i="0" u="none" strike="noStrike" cap="none" dirty="0">
                <a:latin typeface="Montserrat"/>
                <a:ea typeface="Montserrat"/>
                <a:cs typeface="Montserrat"/>
              </a:rPr>
              <a:t/>
            </a:r>
            <a:br>
              <a:rPr lang="en-US" sz="1200" b="0" i="0" u="none" strike="noStrike" cap="none" dirty="0">
                <a:latin typeface="Montserrat"/>
                <a:ea typeface="Montserrat"/>
                <a:cs typeface="Montserrat"/>
              </a:rPr>
            </a:br>
            <a:r>
              <a:rPr lang="en-US" sz="1200" dirty="0">
                <a:latin typeface="Montserrat"/>
                <a:ea typeface="Montserrat"/>
                <a:cs typeface="Montserrat"/>
                <a:sym typeface="Montserrat"/>
              </a:rPr>
              <a:t/>
            </a:r>
            <a:br>
              <a:rPr lang="en-US" sz="1200" dirty="0">
                <a:latin typeface="Montserrat"/>
                <a:ea typeface="Montserrat"/>
                <a:cs typeface="Montserrat"/>
                <a:sym typeface="Montserrat"/>
              </a:rPr>
            </a:br>
            <a:r>
              <a:rPr lang="en-US" sz="1200" b="0" i="0" u="none" strike="noStrike" cap="none" dirty="0">
                <a:solidFill>
                  <a:schemeClr val="dk1"/>
                </a:solidFill>
                <a:latin typeface="Montserrat"/>
                <a:ea typeface="Montserrat"/>
                <a:cs typeface="Montserrat"/>
                <a:sym typeface="Montserrat"/>
              </a:rPr>
              <a:t>If you have any pictures, include them in the next slide.</a:t>
            </a:r>
            <a:endParaRPr sz="1200" b="0" i="0" u="none" strike="noStrike" cap="none" dirty="0">
              <a:solidFill>
                <a:schemeClr val="dk1"/>
              </a:solidFill>
              <a:latin typeface="Montserrat"/>
              <a:ea typeface="Montserrat"/>
              <a:cs typeface="Montserrat"/>
            </a:endParaRPr>
          </a:p>
        </p:txBody>
      </p:sp>
      <p:sp>
        <p:nvSpPr>
          <p:cNvPr id="6" name="Google Shape;348;p1">
            <a:extLst>
              <a:ext uri="{FF2B5EF4-FFF2-40B4-BE49-F238E27FC236}">
                <a16:creationId xmlns="" xmlns:a16="http://schemas.microsoft.com/office/drawing/2014/main" id="{D590E0DF-2FBE-DA8C-39F4-6637B8140EBB}"/>
              </a:ext>
            </a:extLst>
          </p:cNvPr>
          <p:cNvSpPr txBox="1"/>
          <p:nvPr/>
        </p:nvSpPr>
        <p:spPr>
          <a:xfrm>
            <a:off x="7165053" y="3687810"/>
            <a:ext cx="4037293" cy="797964"/>
          </a:xfrm>
          <a:prstGeom prst="rect">
            <a:avLst/>
          </a:prstGeom>
          <a:noFill/>
          <a:ln>
            <a:noFill/>
          </a:ln>
        </p:spPr>
        <p:txBody>
          <a:bodyPr spcFirstLastPara="1" wrap="square" lIns="121900" tIns="121900" rIns="121900" bIns="121900" anchor="t" anchorCtr="0">
            <a:noAutofit/>
          </a:bodyPr>
          <a:lstStyle/>
          <a:p>
            <a:pPr marL="457200" marR="0" lvl="0" indent="-355600" algn="l" rtl="0">
              <a:lnSpc>
                <a:spcPct val="100000"/>
              </a:lnSpc>
              <a:spcBef>
                <a:spcPts val="0"/>
              </a:spcBef>
              <a:spcAft>
                <a:spcPts val="0"/>
              </a:spcAft>
              <a:buClr>
                <a:schemeClr val="lt1"/>
              </a:buClr>
              <a:buSzPts val="2000"/>
              <a:buFont typeface="Montserrat"/>
              <a:buChar char="●"/>
            </a:pPr>
            <a:r>
              <a:rPr lang="en-US" sz="1200" b="0" i="0" u="none" strike="noStrike" cap="none" dirty="0">
                <a:solidFill>
                  <a:schemeClr val="lt1"/>
                </a:solidFill>
                <a:latin typeface="Montserrat"/>
                <a:ea typeface="Montserrat"/>
                <a:cs typeface="Montserrat"/>
                <a:sym typeface="Montserrat"/>
              </a:rPr>
              <a:t>Number of ideas </a:t>
            </a:r>
            <a:r>
              <a:rPr lang="en-US" sz="1200" dirty="0">
                <a:solidFill>
                  <a:schemeClr val="lt1"/>
                </a:solidFill>
                <a:latin typeface="Montserrat"/>
                <a:ea typeface="Montserrat"/>
                <a:cs typeface="Montserrat"/>
                <a:sym typeface="Montserrat"/>
              </a:rPr>
              <a:t>that arose</a:t>
            </a:r>
            <a:r>
              <a:rPr lang="en-US" sz="1200" b="0" i="0" u="none" strike="noStrike" cap="none" dirty="0">
                <a:solidFill>
                  <a:schemeClr val="lt1"/>
                </a:solidFill>
                <a:latin typeface="Montserrat"/>
                <a:ea typeface="Montserrat"/>
                <a:cs typeface="Montserrat"/>
                <a:sym typeface="Montserrat"/>
              </a:rPr>
              <a:t> during ideation</a:t>
            </a:r>
            <a:endParaRPr lang="pt-BR" sz="1200" b="0" i="0" u="none" strike="noStrike" cap="none" dirty="0">
              <a:solidFill>
                <a:schemeClr val="lt1"/>
              </a:solidFill>
              <a:latin typeface="Arial"/>
              <a:ea typeface="Arial"/>
              <a:cs typeface="Arial"/>
            </a:endParaRPr>
          </a:p>
          <a:p>
            <a:pPr marL="457200" marR="0" lvl="0" indent="-355600" algn="l" rtl="0">
              <a:lnSpc>
                <a:spcPct val="100000"/>
              </a:lnSpc>
              <a:spcBef>
                <a:spcPts val="0"/>
              </a:spcBef>
              <a:spcAft>
                <a:spcPts val="0"/>
              </a:spcAft>
              <a:buClr>
                <a:schemeClr val="lt1"/>
              </a:buClr>
              <a:buSzPts val="2000"/>
              <a:buFont typeface="Montserrat"/>
              <a:buChar char="●"/>
            </a:pPr>
            <a:r>
              <a:rPr lang="en-US" sz="1200" b="0" i="0" u="none" strike="noStrike" cap="none" dirty="0">
                <a:solidFill>
                  <a:schemeClr val="lt1"/>
                </a:solidFill>
                <a:latin typeface="Montserrat"/>
                <a:ea typeface="Montserrat"/>
                <a:cs typeface="Montserrat"/>
                <a:sym typeface="Montserrat"/>
              </a:rPr>
              <a:t>Number of ideas converted into experiments and tested</a:t>
            </a:r>
            <a:endParaRPr sz="1200" b="0" i="0" u="none" strike="noStrike" cap="none" dirty="0">
              <a:solidFill>
                <a:schemeClr val="lt1"/>
              </a:solidFill>
              <a:latin typeface="Poppins SemiBold"/>
              <a:ea typeface="Poppins SemiBold"/>
              <a:cs typeface="Poppins SemiBold"/>
              <a:sym typeface="Poppins SemiBold"/>
            </a:endParaRPr>
          </a:p>
        </p:txBody>
      </p:sp>
      <p:sp>
        <p:nvSpPr>
          <p:cNvPr id="7" name="Google Shape;352;p1">
            <a:extLst>
              <a:ext uri="{FF2B5EF4-FFF2-40B4-BE49-F238E27FC236}">
                <a16:creationId xmlns="" xmlns:a16="http://schemas.microsoft.com/office/drawing/2014/main" id="{F2C1BA95-F707-8DCD-0A44-F62DDD42B383}"/>
              </a:ext>
            </a:extLst>
          </p:cNvPr>
          <p:cNvSpPr txBox="1"/>
          <p:nvPr/>
        </p:nvSpPr>
        <p:spPr>
          <a:xfrm>
            <a:off x="7150499" y="4717421"/>
            <a:ext cx="3979848" cy="614495"/>
          </a:xfrm>
          <a:prstGeom prst="rect">
            <a:avLst/>
          </a:prstGeom>
          <a:noFill/>
          <a:ln>
            <a:noFill/>
          </a:ln>
        </p:spPr>
        <p:txBody>
          <a:bodyPr spcFirstLastPara="1" wrap="square" lIns="121900" tIns="121900" rIns="121900" bIns="121900" anchor="t" anchorCtr="0">
            <a:noAutofit/>
          </a:bodyPr>
          <a:lstStyle/>
          <a:p>
            <a:pPr marL="457200" marR="0" lvl="0" indent="-361950" algn="l" rtl="0">
              <a:lnSpc>
                <a:spcPct val="100000"/>
              </a:lnSpc>
              <a:spcBef>
                <a:spcPts val="0"/>
              </a:spcBef>
              <a:spcAft>
                <a:spcPts val="0"/>
              </a:spcAft>
              <a:buClr>
                <a:schemeClr val="lt1"/>
              </a:buClr>
              <a:buSzPts val="2100"/>
              <a:buFont typeface="Montserrat SemiBold"/>
              <a:buChar char="●"/>
            </a:pPr>
            <a:r>
              <a:rPr lang="en-US" sz="1200" b="0" i="0" u="none" strike="noStrike" cap="none" dirty="0">
                <a:solidFill>
                  <a:schemeClr val="lt1"/>
                </a:solidFill>
                <a:latin typeface="Montserrat"/>
                <a:ea typeface="Montserrat"/>
                <a:cs typeface="Montserrat"/>
                <a:sym typeface="Montserrat"/>
              </a:rPr>
              <a:t>Number of people who interacted with your experiments during testing</a:t>
            </a:r>
            <a:endParaRPr lang="pt-BR" sz="1200" b="0" i="0" u="none" strike="noStrike" cap="none">
              <a:solidFill>
                <a:schemeClr val="lt1"/>
              </a:solidFill>
              <a:latin typeface="Montserrat"/>
              <a:ea typeface="Montserrat"/>
              <a:cs typeface="Montserrat"/>
            </a:endParaRPr>
          </a:p>
          <a:p>
            <a:pPr marL="0" marR="0" lvl="0" indent="0" algn="l" rtl="0">
              <a:lnSpc>
                <a:spcPct val="100000"/>
              </a:lnSpc>
              <a:spcBef>
                <a:spcPts val="0"/>
              </a:spcBef>
              <a:spcAft>
                <a:spcPts val="0"/>
              </a:spcAft>
              <a:buClr>
                <a:srgbClr val="000000"/>
              </a:buClr>
              <a:buSzPts val="1500"/>
              <a:buFont typeface="Arial"/>
              <a:buNone/>
            </a:pPr>
            <a:endParaRPr sz="1600" b="0" i="0" u="none" strike="noStrike" cap="none">
              <a:solidFill>
                <a:srgbClr val="2A5159"/>
              </a:solidFill>
              <a:latin typeface="Poppins SemiBold"/>
              <a:ea typeface="Poppins SemiBold"/>
              <a:cs typeface="Poppins SemiBold"/>
              <a:sym typeface="Poppins SemiBold"/>
            </a:endParaRPr>
          </a:p>
        </p:txBody>
      </p:sp>
      <p:sp>
        <p:nvSpPr>
          <p:cNvPr id="8" name="Google Shape;353;p1">
            <a:extLst>
              <a:ext uri="{FF2B5EF4-FFF2-40B4-BE49-F238E27FC236}">
                <a16:creationId xmlns="" xmlns:a16="http://schemas.microsoft.com/office/drawing/2014/main" id="{DF4DF750-C83C-D473-6878-A74FC8D4C063}"/>
              </a:ext>
            </a:extLst>
          </p:cNvPr>
          <p:cNvSpPr txBox="1"/>
          <p:nvPr/>
        </p:nvSpPr>
        <p:spPr>
          <a:xfrm>
            <a:off x="7155027" y="5616150"/>
            <a:ext cx="3947247" cy="654600"/>
          </a:xfrm>
          <a:prstGeom prst="rect">
            <a:avLst/>
          </a:prstGeom>
          <a:noFill/>
          <a:ln>
            <a:noFill/>
          </a:ln>
        </p:spPr>
        <p:txBody>
          <a:bodyPr spcFirstLastPara="1" wrap="square" lIns="121900" tIns="121900" rIns="121900" bIns="121900" anchor="t" anchorCtr="0">
            <a:noAutofit/>
          </a:bodyPr>
          <a:lstStyle/>
          <a:p>
            <a:pPr marL="457200" marR="0" lvl="0" indent="-361950" algn="l" rtl="0">
              <a:lnSpc>
                <a:spcPct val="100000"/>
              </a:lnSpc>
              <a:spcBef>
                <a:spcPts val="0"/>
              </a:spcBef>
              <a:spcAft>
                <a:spcPts val="0"/>
              </a:spcAft>
              <a:buClr>
                <a:schemeClr val="lt1"/>
              </a:buClr>
              <a:buSzPts val="2100"/>
              <a:buFont typeface="Montserrat SemiBold"/>
              <a:buChar char="●"/>
            </a:pPr>
            <a:r>
              <a:rPr lang="en-US" sz="1200" b="0" i="0" u="none" strike="noStrike" cap="none" dirty="0">
                <a:solidFill>
                  <a:schemeClr val="lt1"/>
                </a:solidFill>
                <a:latin typeface="Montserrat"/>
                <a:ea typeface="Montserrat"/>
                <a:cs typeface="Montserrat"/>
                <a:sym typeface="Montserrat"/>
              </a:rPr>
              <a:t>Any data on measure of success used for this idea to understand impact</a:t>
            </a:r>
            <a:endParaRPr lang="pt-BR" sz="1200" b="0" i="0" u="none" strike="noStrike" cap="none">
              <a:solidFill>
                <a:schemeClr val="lt1"/>
              </a:solidFill>
              <a:latin typeface="Poppins SemiBold"/>
              <a:ea typeface="Poppins SemiBold"/>
              <a:cs typeface="Poppins SemiBold"/>
            </a:endParaRPr>
          </a:p>
        </p:txBody>
      </p:sp>
      <p:grpSp>
        <p:nvGrpSpPr>
          <p:cNvPr id="9" name="Google Shape;354;p1">
            <a:extLst>
              <a:ext uri="{FF2B5EF4-FFF2-40B4-BE49-F238E27FC236}">
                <a16:creationId xmlns="" xmlns:a16="http://schemas.microsoft.com/office/drawing/2014/main" id="{D0E3D87A-AAA3-0E4D-57D0-F78781E16D46}"/>
              </a:ext>
            </a:extLst>
          </p:cNvPr>
          <p:cNvGrpSpPr/>
          <p:nvPr/>
        </p:nvGrpSpPr>
        <p:grpSpPr>
          <a:xfrm>
            <a:off x="6342352" y="3687405"/>
            <a:ext cx="821870" cy="823097"/>
            <a:chOff x="5273801" y="2606040"/>
            <a:chExt cx="1644396" cy="1645920"/>
          </a:xfrm>
        </p:grpSpPr>
        <p:sp>
          <p:nvSpPr>
            <p:cNvPr id="10" name="Google Shape;355;p1">
              <a:extLst>
                <a:ext uri="{FF2B5EF4-FFF2-40B4-BE49-F238E27FC236}">
                  <a16:creationId xmlns="" xmlns:a16="http://schemas.microsoft.com/office/drawing/2014/main" id="{5F67E4FF-7D9B-F396-B5B2-26ADCA25DD46}"/>
                </a:ext>
              </a:extLst>
            </p:cNvPr>
            <p:cNvSpPr/>
            <p:nvPr/>
          </p:nvSpPr>
          <p:spPr>
            <a:xfrm>
              <a:off x="5273801" y="2606040"/>
              <a:ext cx="1644396" cy="16459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11" name="Google Shape;356;p1">
              <a:extLst>
                <a:ext uri="{FF2B5EF4-FFF2-40B4-BE49-F238E27FC236}">
                  <a16:creationId xmlns="" xmlns:a16="http://schemas.microsoft.com/office/drawing/2014/main" id="{F006599D-EB40-C2CE-EC74-3AEBCA2C7C2D}"/>
                </a:ext>
              </a:extLst>
            </p:cNvPr>
            <p:cNvGrpSpPr/>
            <p:nvPr/>
          </p:nvGrpSpPr>
          <p:grpSpPr>
            <a:xfrm>
              <a:off x="5724143" y="2796921"/>
              <a:ext cx="745236" cy="1259967"/>
              <a:chOff x="5724143" y="2796921"/>
              <a:chExt cx="745236" cy="1259967"/>
            </a:xfrm>
          </p:grpSpPr>
          <p:sp>
            <p:nvSpPr>
              <p:cNvPr id="12" name="Google Shape;357;p1">
                <a:extLst>
                  <a:ext uri="{FF2B5EF4-FFF2-40B4-BE49-F238E27FC236}">
                    <a16:creationId xmlns="" xmlns:a16="http://schemas.microsoft.com/office/drawing/2014/main" id="{B80058C3-3518-21AB-7F99-F741DFB3991F}"/>
                  </a:ext>
                </a:extLst>
              </p:cNvPr>
              <p:cNvSpPr/>
              <p:nvPr/>
            </p:nvSpPr>
            <p:spPr>
              <a:xfrm>
                <a:off x="5724143" y="2796921"/>
                <a:ext cx="745236" cy="1259967"/>
              </a:xfrm>
              <a:custGeom>
                <a:avLst/>
                <a:gdLst/>
                <a:ahLst/>
                <a:cxnLst/>
                <a:rect l="l" t="t" r="r" b="b"/>
                <a:pathLst>
                  <a:path w="1044" h="1764" extrusionOk="0">
                    <a:moveTo>
                      <a:pt x="522" y="0"/>
                    </a:moveTo>
                    <a:cubicBezTo>
                      <a:pt x="234" y="0"/>
                      <a:pt x="0" y="234"/>
                      <a:pt x="0" y="521"/>
                    </a:cubicBezTo>
                    <a:cubicBezTo>
                      <a:pt x="0" y="647"/>
                      <a:pt x="46" y="768"/>
                      <a:pt x="128" y="862"/>
                    </a:cubicBezTo>
                    <a:cubicBezTo>
                      <a:pt x="129" y="864"/>
                      <a:pt x="129" y="864"/>
                      <a:pt x="129" y="864"/>
                    </a:cubicBezTo>
                    <a:cubicBezTo>
                      <a:pt x="131" y="865"/>
                      <a:pt x="263" y="991"/>
                      <a:pt x="263" y="1130"/>
                    </a:cubicBezTo>
                    <a:cubicBezTo>
                      <a:pt x="263" y="1262"/>
                      <a:pt x="263" y="1262"/>
                      <a:pt x="263" y="1262"/>
                    </a:cubicBezTo>
                    <a:cubicBezTo>
                      <a:pt x="243" y="1262"/>
                      <a:pt x="243" y="1262"/>
                      <a:pt x="243" y="1262"/>
                    </a:cubicBezTo>
                    <a:cubicBezTo>
                      <a:pt x="219" y="1262"/>
                      <a:pt x="200" y="1281"/>
                      <a:pt x="200" y="1305"/>
                    </a:cubicBezTo>
                    <a:cubicBezTo>
                      <a:pt x="200" y="1393"/>
                      <a:pt x="200" y="1393"/>
                      <a:pt x="200" y="1393"/>
                    </a:cubicBezTo>
                    <a:cubicBezTo>
                      <a:pt x="200" y="1401"/>
                      <a:pt x="202" y="1408"/>
                      <a:pt x="206" y="1414"/>
                    </a:cubicBezTo>
                    <a:cubicBezTo>
                      <a:pt x="202" y="1420"/>
                      <a:pt x="200" y="1427"/>
                      <a:pt x="200" y="1435"/>
                    </a:cubicBezTo>
                    <a:cubicBezTo>
                      <a:pt x="200" y="1503"/>
                      <a:pt x="200" y="1503"/>
                      <a:pt x="200" y="1503"/>
                    </a:cubicBezTo>
                    <a:cubicBezTo>
                      <a:pt x="200" y="1510"/>
                      <a:pt x="202" y="1517"/>
                      <a:pt x="206" y="1524"/>
                    </a:cubicBezTo>
                    <a:cubicBezTo>
                      <a:pt x="202" y="1530"/>
                      <a:pt x="200" y="1537"/>
                      <a:pt x="200" y="1545"/>
                    </a:cubicBezTo>
                    <a:cubicBezTo>
                      <a:pt x="200" y="1616"/>
                      <a:pt x="200" y="1616"/>
                      <a:pt x="200" y="1616"/>
                    </a:cubicBezTo>
                    <a:cubicBezTo>
                      <a:pt x="200" y="1640"/>
                      <a:pt x="219" y="1659"/>
                      <a:pt x="243" y="1659"/>
                    </a:cubicBezTo>
                    <a:cubicBezTo>
                      <a:pt x="294" y="1659"/>
                      <a:pt x="294" y="1659"/>
                      <a:pt x="294" y="1659"/>
                    </a:cubicBezTo>
                    <a:cubicBezTo>
                      <a:pt x="294" y="1698"/>
                      <a:pt x="294" y="1698"/>
                      <a:pt x="294" y="1698"/>
                    </a:cubicBezTo>
                    <a:cubicBezTo>
                      <a:pt x="294" y="1707"/>
                      <a:pt x="299" y="1715"/>
                      <a:pt x="307" y="1718"/>
                    </a:cubicBezTo>
                    <a:cubicBezTo>
                      <a:pt x="385" y="1753"/>
                      <a:pt x="459" y="1758"/>
                      <a:pt x="497" y="1758"/>
                    </a:cubicBezTo>
                    <a:cubicBezTo>
                      <a:pt x="509" y="1758"/>
                      <a:pt x="518" y="1758"/>
                      <a:pt x="522" y="1757"/>
                    </a:cubicBezTo>
                    <a:cubicBezTo>
                      <a:pt x="538" y="1758"/>
                      <a:pt x="634" y="1764"/>
                      <a:pt x="737" y="1718"/>
                    </a:cubicBezTo>
                    <a:cubicBezTo>
                      <a:pt x="745" y="1715"/>
                      <a:pt x="750" y="1707"/>
                      <a:pt x="750" y="1698"/>
                    </a:cubicBezTo>
                    <a:cubicBezTo>
                      <a:pt x="750" y="1659"/>
                      <a:pt x="750" y="1659"/>
                      <a:pt x="750" y="1659"/>
                    </a:cubicBezTo>
                    <a:cubicBezTo>
                      <a:pt x="804" y="1659"/>
                      <a:pt x="804" y="1659"/>
                      <a:pt x="804" y="1659"/>
                    </a:cubicBezTo>
                    <a:cubicBezTo>
                      <a:pt x="828" y="1659"/>
                      <a:pt x="847" y="1640"/>
                      <a:pt x="847" y="1616"/>
                    </a:cubicBezTo>
                    <a:cubicBezTo>
                      <a:pt x="847" y="1545"/>
                      <a:pt x="847" y="1545"/>
                      <a:pt x="847" y="1545"/>
                    </a:cubicBezTo>
                    <a:cubicBezTo>
                      <a:pt x="847" y="1537"/>
                      <a:pt x="845" y="1530"/>
                      <a:pt x="842" y="1524"/>
                    </a:cubicBezTo>
                    <a:cubicBezTo>
                      <a:pt x="845" y="1517"/>
                      <a:pt x="847" y="1510"/>
                      <a:pt x="847" y="1503"/>
                    </a:cubicBezTo>
                    <a:cubicBezTo>
                      <a:pt x="847" y="1435"/>
                      <a:pt x="847" y="1435"/>
                      <a:pt x="847" y="1435"/>
                    </a:cubicBezTo>
                    <a:cubicBezTo>
                      <a:pt x="847" y="1427"/>
                      <a:pt x="845" y="1420"/>
                      <a:pt x="842" y="1414"/>
                    </a:cubicBezTo>
                    <a:cubicBezTo>
                      <a:pt x="845" y="1408"/>
                      <a:pt x="847" y="1401"/>
                      <a:pt x="847" y="1393"/>
                    </a:cubicBezTo>
                    <a:cubicBezTo>
                      <a:pt x="847" y="1305"/>
                      <a:pt x="847" y="1305"/>
                      <a:pt x="847" y="1305"/>
                    </a:cubicBezTo>
                    <a:cubicBezTo>
                      <a:pt x="847" y="1281"/>
                      <a:pt x="828" y="1262"/>
                      <a:pt x="804" y="1262"/>
                    </a:cubicBezTo>
                    <a:cubicBezTo>
                      <a:pt x="781" y="1262"/>
                      <a:pt x="781" y="1262"/>
                      <a:pt x="781" y="1262"/>
                    </a:cubicBezTo>
                    <a:cubicBezTo>
                      <a:pt x="781" y="1130"/>
                      <a:pt x="781" y="1130"/>
                      <a:pt x="781" y="1130"/>
                    </a:cubicBezTo>
                    <a:cubicBezTo>
                      <a:pt x="781" y="991"/>
                      <a:pt x="914" y="865"/>
                      <a:pt x="915" y="864"/>
                    </a:cubicBezTo>
                    <a:cubicBezTo>
                      <a:pt x="917" y="862"/>
                      <a:pt x="917" y="862"/>
                      <a:pt x="917" y="862"/>
                    </a:cubicBezTo>
                    <a:cubicBezTo>
                      <a:pt x="999" y="768"/>
                      <a:pt x="1044" y="647"/>
                      <a:pt x="1044" y="521"/>
                    </a:cubicBezTo>
                    <a:cubicBezTo>
                      <a:pt x="1044" y="234"/>
                      <a:pt x="810" y="0"/>
                      <a:pt x="522" y="0"/>
                    </a:cubicBezTo>
                    <a:close/>
                    <a:moveTo>
                      <a:pt x="244" y="1502"/>
                    </a:moveTo>
                    <a:cubicBezTo>
                      <a:pt x="244" y="1436"/>
                      <a:pt x="244" y="1436"/>
                      <a:pt x="244" y="1436"/>
                    </a:cubicBezTo>
                    <a:cubicBezTo>
                      <a:pt x="803" y="1436"/>
                      <a:pt x="803" y="1436"/>
                      <a:pt x="803" y="1436"/>
                    </a:cubicBezTo>
                    <a:cubicBezTo>
                      <a:pt x="803" y="1502"/>
                      <a:pt x="803" y="1502"/>
                      <a:pt x="803" y="1502"/>
                    </a:cubicBezTo>
                    <a:lnTo>
                      <a:pt x="244" y="1502"/>
                    </a:lnTo>
                    <a:close/>
                    <a:moveTo>
                      <a:pt x="706" y="1684"/>
                    </a:moveTo>
                    <a:cubicBezTo>
                      <a:pt x="611" y="1721"/>
                      <a:pt x="525" y="1713"/>
                      <a:pt x="524" y="1713"/>
                    </a:cubicBezTo>
                    <a:cubicBezTo>
                      <a:pt x="523" y="1713"/>
                      <a:pt x="521" y="1713"/>
                      <a:pt x="520" y="1713"/>
                    </a:cubicBezTo>
                    <a:cubicBezTo>
                      <a:pt x="519" y="1713"/>
                      <a:pt x="433" y="1721"/>
                      <a:pt x="338" y="1684"/>
                    </a:cubicBezTo>
                    <a:cubicBezTo>
                      <a:pt x="338" y="1659"/>
                      <a:pt x="338" y="1659"/>
                      <a:pt x="338" y="1659"/>
                    </a:cubicBezTo>
                    <a:cubicBezTo>
                      <a:pt x="706" y="1659"/>
                      <a:pt x="706" y="1659"/>
                      <a:pt x="706" y="1659"/>
                    </a:cubicBezTo>
                    <a:lnTo>
                      <a:pt x="706" y="1684"/>
                    </a:lnTo>
                    <a:close/>
                    <a:moveTo>
                      <a:pt x="244" y="1615"/>
                    </a:moveTo>
                    <a:cubicBezTo>
                      <a:pt x="244" y="1546"/>
                      <a:pt x="244" y="1546"/>
                      <a:pt x="244" y="1546"/>
                    </a:cubicBezTo>
                    <a:cubicBezTo>
                      <a:pt x="803" y="1546"/>
                      <a:pt x="803" y="1546"/>
                      <a:pt x="803" y="1546"/>
                    </a:cubicBezTo>
                    <a:cubicBezTo>
                      <a:pt x="803" y="1615"/>
                      <a:pt x="803" y="1615"/>
                      <a:pt x="803" y="1615"/>
                    </a:cubicBezTo>
                    <a:lnTo>
                      <a:pt x="244" y="1615"/>
                    </a:lnTo>
                    <a:close/>
                    <a:moveTo>
                      <a:pt x="803" y="1392"/>
                    </a:moveTo>
                    <a:cubicBezTo>
                      <a:pt x="244" y="1392"/>
                      <a:pt x="244" y="1392"/>
                      <a:pt x="244" y="1392"/>
                    </a:cubicBezTo>
                    <a:cubicBezTo>
                      <a:pt x="244" y="1306"/>
                      <a:pt x="244" y="1306"/>
                      <a:pt x="244" y="1306"/>
                    </a:cubicBezTo>
                    <a:cubicBezTo>
                      <a:pt x="803" y="1306"/>
                      <a:pt x="803" y="1306"/>
                      <a:pt x="803" y="1306"/>
                    </a:cubicBezTo>
                    <a:lnTo>
                      <a:pt x="803" y="1392"/>
                    </a:lnTo>
                    <a:close/>
                    <a:moveTo>
                      <a:pt x="884" y="833"/>
                    </a:moveTo>
                    <a:cubicBezTo>
                      <a:pt x="870" y="846"/>
                      <a:pt x="737" y="976"/>
                      <a:pt x="737" y="1130"/>
                    </a:cubicBezTo>
                    <a:cubicBezTo>
                      <a:pt x="737" y="1262"/>
                      <a:pt x="737" y="1262"/>
                      <a:pt x="737" y="1262"/>
                    </a:cubicBezTo>
                    <a:cubicBezTo>
                      <a:pt x="307" y="1262"/>
                      <a:pt x="307" y="1262"/>
                      <a:pt x="307" y="1262"/>
                    </a:cubicBezTo>
                    <a:cubicBezTo>
                      <a:pt x="307" y="1130"/>
                      <a:pt x="307" y="1130"/>
                      <a:pt x="307" y="1130"/>
                    </a:cubicBezTo>
                    <a:cubicBezTo>
                      <a:pt x="307" y="976"/>
                      <a:pt x="174" y="846"/>
                      <a:pt x="160" y="833"/>
                    </a:cubicBezTo>
                    <a:cubicBezTo>
                      <a:pt x="85" y="746"/>
                      <a:pt x="44" y="636"/>
                      <a:pt x="44" y="521"/>
                    </a:cubicBezTo>
                    <a:cubicBezTo>
                      <a:pt x="44" y="258"/>
                      <a:pt x="259" y="44"/>
                      <a:pt x="522" y="44"/>
                    </a:cubicBezTo>
                    <a:cubicBezTo>
                      <a:pt x="785" y="44"/>
                      <a:pt x="1000" y="258"/>
                      <a:pt x="1000" y="521"/>
                    </a:cubicBezTo>
                    <a:cubicBezTo>
                      <a:pt x="1000" y="636"/>
                      <a:pt x="959" y="746"/>
                      <a:pt x="884" y="833"/>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13" name="Google Shape;358;p1">
                <a:extLst>
                  <a:ext uri="{FF2B5EF4-FFF2-40B4-BE49-F238E27FC236}">
                    <a16:creationId xmlns="" xmlns:a16="http://schemas.microsoft.com/office/drawing/2014/main" id="{C2D03949-4A09-4FA2-D1C4-B255EB6AA53A}"/>
                  </a:ext>
                </a:extLst>
              </p:cNvPr>
              <p:cNvSpPr/>
              <p:nvPr/>
            </p:nvSpPr>
            <p:spPr>
              <a:xfrm>
                <a:off x="5784722" y="2857500"/>
                <a:ext cx="624078" cy="811530"/>
              </a:xfrm>
              <a:custGeom>
                <a:avLst/>
                <a:gdLst/>
                <a:ahLst/>
                <a:cxnLst/>
                <a:rect l="l" t="t" r="r" b="b"/>
                <a:pathLst>
                  <a:path w="874" h="1136" extrusionOk="0">
                    <a:moveTo>
                      <a:pt x="437" y="0"/>
                    </a:moveTo>
                    <a:cubicBezTo>
                      <a:pt x="196" y="0"/>
                      <a:pt x="0" y="195"/>
                      <a:pt x="0" y="436"/>
                    </a:cubicBezTo>
                    <a:cubicBezTo>
                      <a:pt x="0" y="540"/>
                      <a:pt x="37" y="641"/>
                      <a:pt x="105" y="720"/>
                    </a:cubicBezTo>
                    <a:cubicBezTo>
                      <a:pt x="127" y="741"/>
                      <a:pt x="263" y="880"/>
                      <a:pt x="263" y="1045"/>
                    </a:cubicBezTo>
                    <a:cubicBezTo>
                      <a:pt x="263" y="1136"/>
                      <a:pt x="263" y="1136"/>
                      <a:pt x="263" y="1136"/>
                    </a:cubicBezTo>
                    <a:cubicBezTo>
                      <a:pt x="415" y="1136"/>
                      <a:pt x="415" y="1136"/>
                      <a:pt x="415" y="1136"/>
                    </a:cubicBezTo>
                    <a:cubicBezTo>
                      <a:pt x="415" y="897"/>
                      <a:pt x="415" y="897"/>
                      <a:pt x="415" y="897"/>
                    </a:cubicBezTo>
                    <a:cubicBezTo>
                      <a:pt x="415" y="891"/>
                      <a:pt x="417" y="886"/>
                      <a:pt x="421" y="882"/>
                    </a:cubicBezTo>
                    <a:cubicBezTo>
                      <a:pt x="525" y="771"/>
                      <a:pt x="525" y="771"/>
                      <a:pt x="525" y="771"/>
                    </a:cubicBezTo>
                    <a:cubicBezTo>
                      <a:pt x="370" y="771"/>
                      <a:pt x="370" y="771"/>
                      <a:pt x="370" y="771"/>
                    </a:cubicBezTo>
                    <a:cubicBezTo>
                      <a:pt x="361" y="771"/>
                      <a:pt x="353" y="766"/>
                      <a:pt x="349" y="758"/>
                    </a:cubicBezTo>
                    <a:cubicBezTo>
                      <a:pt x="346" y="750"/>
                      <a:pt x="348" y="740"/>
                      <a:pt x="354" y="734"/>
                    </a:cubicBezTo>
                    <a:cubicBezTo>
                      <a:pt x="481" y="601"/>
                      <a:pt x="481" y="601"/>
                      <a:pt x="481" y="601"/>
                    </a:cubicBezTo>
                    <a:cubicBezTo>
                      <a:pt x="354" y="601"/>
                      <a:pt x="354" y="601"/>
                      <a:pt x="354" y="601"/>
                    </a:cubicBezTo>
                    <a:cubicBezTo>
                      <a:pt x="346" y="601"/>
                      <a:pt x="338" y="596"/>
                      <a:pt x="334" y="588"/>
                    </a:cubicBezTo>
                    <a:cubicBezTo>
                      <a:pt x="331" y="580"/>
                      <a:pt x="332" y="571"/>
                      <a:pt x="338" y="564"/>
                    </a:cubicBezTo>
                    <a:cubicBezTo>
                      <a:pt x="508" y="368"/>
                      <a:pt x="508" y="368"/>
                      <a:pt x="508" y="368"/>
                    </a:cubicBezTo>
                    <a:cubicBezTo>
                      <a:pt x="516" y="359"/>
                      <a:pt x="530" y="358"/>
                      <a:pt x="539" y="366"/>
                    </a:cubicBezTo>
                    <a:cubicBezTo>
                      <a:pt x="548" y="374"/>
                      <a:pt x="549" y="388"/>
                      <a:pt x="541" y="397"/>
                    </a:cubicBezTo>
                    <a:cubicBezTo>
                      <a:pt x="403" y="557"/>
                      <a:pt x="403" y="557"/>
                      <a:pt x="403" y="557"/>
                    </a:cubicBezTo>
                    <a:cubicBezTo>
                      <a:pt x="532" y="557"/>
                      <a:pt x="532" y="557"/>
                      <a:pt x="532" y="557"/>
                    </a:cubicBezTo>
                    <a:cubicBezTo>
                      <a:pt x="541" y="557"/>
                      <a:pt x="549" y="562"/>
                      <a:pt x="553" y="570"/>
                    </a:cubicBezTo>
                    <a:cubicBezTo>
                      <a:pt x="556" y="578"/>
                      <a:pt x="554" y="587"/>
                      <a:pt x="548" y="594"/>
                    </a:cubicBezTo>
                    <a:cubicBezTo>
                      <a:pt x="421" y="727"/>
                      <a:pt x="421" y="727"/>
                      <a:pt x="421" y="727"/>
                    </a:cubicBezTo>
                    <a:cubicBezTo>
                      <a:pt x="576" y="727"/>
                      <a:pt x="576" y="727"/>
                      <a:pt x="576" y="727"/>
                    </a:cubicBezTo>
                    <a:cubicBezTo>
                      <a:pt x="584" y="727"/>
                      <a:pt x="592" y="732"/>
                      <a:pt x="596" y="740"/>
                    </a:cubicBezTo>
                    <a:cubicBezTo>
                      <a:pt x="599" y="748"/>
                      <a:pt x="598" y="758"/>
                      <a:pt x="592" y="764"/>
                    </a:cubicBezTo>
                    <a:cubicBezTo>
                      <a:pt x="459" y="905"/>
                      <a:pt x="459" y="905"/>
                      <a:pt x="459" y="905"/>
                    </a:cubicBezTo>
                    <a:cubicBezTo>
                      <a:pt x="459" y="1136"/>
                      <a:pt x="459" y="1136"/>
                      <a:pt x="459" y="1136"/>
                    </a:cubicBezTo>
                    <a:cubicBezTo>
                      <a:pt x="611" y="1136"/>
                      <a:pt x="611" y="1136"/>
                      <a:pt x="611" y="1136"/>
                    </a:cubicBezTo>
                    <a:cubicBezTo>
                      <a:pt x="611" y="1045"/>
                      <a:pt x="611" y="1045"/>
                      <a:pt x="611" y="1045"/>
                    </a:cubicBezTo>
                    <a:cubicBezTo>
                      <a:pt x="611" y="880"/>
                      <a:pt x="747" y="741"/>
                      <a:pt x="769" y="720"/>
                    </a:cubicBezTo>
                    <a:cubicBezTo>
                      <a:pt x="837" y="641"/>
                      <a:pt x="874" y="540"/>
                      <a:pt x="874" y="436"/>
                    </a:cubicBezTo>
                    <a:cubicBezTo>
                      <a:pt x="874" y="195"/>
                      <a:pt x="678" y="0"/>
                      <a:pt x="437"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grpSp>
        <p:nvGrpSpPr>
          <p:cNvPr id="14" name="Google Shape;359;p1">
            <a:extLst>
              <a:ext uri="{FF2B5EF4-FFF2-40B4-BE49-F238E27FC236}">
                <a16:creationId xmlns="" xmlns:a16="http://schemas.microsoft.com/office/drawing/2014/main" id="{5D27F5E1-9E99-2827-A54D-42C5EAB840CC}"/>
              </a:ext>
            </a:extLst>
          </p:cNvPr>
          <p:cNvGrpSpPr/>
          <p:nvPr/>
        </p:nvGrpSpPr>
        <p:grpSpPr>
          <a:xfrm>
            <a:off x="6361662" y="4663444"/>
            <a:ext cx="783944" cy="789663"/>
            <a:chOff x="5273803" y="2606040"/>
            <a:chExt cx="1644396" cy="1645920"/>
          </a:xfrm>
        </p:grpSpPr>
        <p:sp>
          <p:nvSpPr>
            <p:cNvPr id="15" name="Google Shape;360;p1">
              <a:extLst>
                <a:ext uri="{FF2B5EF4-FFF2-40B4-BE49-F238E27FC236}">
                  <a16:creationId xmlns="" xmlns:a16="http://schemas.microsoft.com/office/drawing/2014/main" id="{E3312A29-056C-72BE-EE2C-F8469B5CA961}"/>
                </a:ext>
              </a:extLst>
            </p:cNvPr>
            <p:cNvSpPr/>
            <p:nvPr/>
          </p:nvSpPr>
          <p:spPr>
            <a:xfrm>
              <a:off x="5273803" y="2606040"/>
              <a:ext cx="1644396" cy="16459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16" name="Google Shape;361;p1">
              <a:extLst>
                <a:ext uri="{FF2B5EF4-FFF2-40B4-BE49-F238E27FC236}">
                  <a16:creationId xmlns="" xmlns:a16="http://schemas.microsoft.com/office/drawing/2014/main" id="{7FCE724E-FC2D-F5B5-6B94-993CD3D8CAEF}"/>
                </a:ext>
              </a:extLst>
            </p:cNvPr>
            <p:cNvGrpSpPr/>
            <p:nvPr/>
          </p:nvGrpSpPr>
          <p:grpSpPr>
            <a:xfrm>
              <a:off x="5377816" y="2865501"/>
              <a:ext cx="1434846" cy="1099185"/>
              <a:chOff x="5377816" y="2865501"/>
              <a:chExt cx="1434846" cy="1099185"/>
            </a:xfrm>
          </p:grpSpPr>
          <p:sp>
            <p:nvSpPr>
              <p:cNvPr id="17" name="Google Shape;362;p1">
                <a:extLst>
                  <a:ext uri="{FF2B5EF4-FFF2-40B4-BE49-F238E27FC236}">
                    <a16:creationId xmlns="" xmlns:a16="http://schemas.microsoft.com/office/drawing/2014/main" id="{B50C935D-BFCB-96A7-1883-72C76769387C}"/>
                  </a:ext>
                </a:extLst>
              </p:cNvPr>
              <p:cNvSpPr/>
              <p:nvPr/>
            </p:nvSpPr>
            <p:spPr>
              <a:xfrm>
                <a:off x="5377816" y="2865501"/>
                <a:ext cx="1434846" cy="1099185"/>
              </a:xfrm>
              <a:custGeom>
                <a:avLst/>
                <a:gdLst/>
                <a:ahLst/>
                <a:cxnLst/>
                <a:rect l="l" t="t" r="r" b="b"/>
                <a:pathLst>
                  <a:path w="2010" h="1539" extrusionOk="0">
                    <a:moveTo>
                      <a:pt x="454" y="1342"/>
                    </a:moveTo>
                    <a:cubicBezTo>
                      <a:pt x="447" y="1342"/>
                      <a:pt x="441" y="1339"/>
                      <a:pt x="437" y="1334"/>
                    </a:cubicBezTo>
                    <a:cubicBezTo>
                      <a:pt x="403" y="1294"/>
                      <a:pt x="355" y="1272"/>
                      <a:pt x="303" y="1272"/>
                    </a:cubicBezTo>
                    <a:cubicBezTo>
                      <a:pt x="251" y="1272"/>
                      <a:pt x="202" y="1294"/>
                      <a:pt x="169" y="1334"/>
                    </a:cubicBezTo>
                    <a:cubicBezTo>
                      <a:pt x="161" y="1343"/>
                      <a:pt x="147" y="1344"/>
                      <a:pt x="138" y="1337"/>
                    </a:cubicBezTo>
                    <a:cubicBezTo>
                      <a:pt x="129" y="1329"/>
                      <a:pt x="128" y="1315"/>
                      <a:pt x="135" y="1306"/>
                    </a:cubicBezTo>
                    <a:cubicBezTo>
                      <a:pt x="177" y="1256"/>
                      <a:pt x="238" y="1228"/>
                      <a:pt x="303" y="1228"/>
                    </a:cubicBezTo>
                    <a:cubicBezTo>
                      <a:pt x="368" y="1228"/>
                      <a:pt x="429" y="1256"/>
                      <a:pt x="470" y="1306"/>
                    </a:cubicBezTo>
                    <a:cubicBezTo>
                      <a:pt x="478" y="1315"/>
                      <a:pt x="477" y="1329"/>
                      <a:pt x="468" y="1337"/>
                    </a:cubicBezTo>
                    <a:cubicBezTo>
                      <a:pt x="464" y="1340"/>
                      <a:pt x="458" y="1342"/>
                      <a:pt x="454" y="1342"/>
                    </a:cubicBezTo>
                    <a:close/>
                    <a:moveTo>
                      <a:pt x="936" y="1337"/>
                    </a:moveTo>
                    <a:cubicBezTo>
                      <a:pt x="945" y="1329"/>
                      <a:pt x="946" y="1315"/>
                      <a:pt x="938" y="1306"/>
                    </a:cubicBezTo>
                    <a:cubicBezTo>
                      <a:pt x="897" y="1256"/>
                      <a:pt x="836" y="1228"/>
                      <a:pt x="771" y="1228"/>
                    </a:cubicBezTo>
                    <a:cubicBezTo>
                      <a:pt x="706" y="1228"/>
                      <a:pt x="645" y="1256"/>
                      <a:pt x="603" y="1306"/>
                    </a:cubicBezTo>
                    <a:cubicBezTo>
                      <a:pt x="596" y="1315"/>
                      <a:pt x="597" y="1329"/>
                      <a:pt x="606" y="1337"/>
                    </a:cubicBezTo>
                    <a:cubicBezTo>
                      <a:pt x="615" y="1344"/>
                      <a:pt x="629" y="1343"/>
                      <a:pt x="637" y="1334"/>
                    </a:cubicBezTo>
                    <a:cubicBezTo>
                      <a:pt x="670" y="1294"/>
                      <a:pt x="719" y="1272"/>
                      <a:pt x="771" y="1272"/>
                    </a:cubicBezTo>
                    <a:cubicBezTo>
                      <a:pt x="823" y="1272"/>
                      <a:pt x="871" y="1294"/>
                      <a:pt x="905" y="1334"/>
                    </a:cubicBezTo>
                    <a:cubicBezTo>
                      <a:pt x="909" y="1339"/>
                      <a:pt x="915" y="1342"/>
                      <a:pt x="922" y="1342"/>
                    </a:cubicBezTo>
                    <a:cubicBezTo>
                      <a:pt x="927" y="1342"/>
                      <a:pt x="932" y="1340"/>
                      <a:pt x="936" y="1337"/>
                    </a:cubicBezTo>
                    <a:close/>
                    <a:moveTo>
                      <a:pt x="1404" y="1337"/>
                    </a:moveTo>
                    <a:cubicBezTo>
                      <a:pt x="1413" y="1329"/>
                      <a:pt x="1414" y="1315"/>
                      <a:pt x="1407" y="1306"/>
                    </a:cubicBezTo>
                    <a:cubicBezTo>
                      <a:pt x="1365" y="1256"/>
                      <a:pt x="1304" y="1228"/>
                      <a:pt x="1239" y="1228"/>
                    </a:cubicBezTo>
                    <a:cubicBezTo>
                      <a:pt x="1174" y="1228"/>
                      <a:pt x="1113" y="1256"/>
                      <a:pt x="1072" y="1306"/>
                    </a:cubicBezTo>
                    <a:cubicBezTo>
                      <a:pt x="1064" y="1315"/>
                      <a:pt x="1065" y="1329"/>
                      <a:pt x="1074" y="1337"/>
                    </a:cubicBezTo>
                    <a:cubicBezTo>
                      <a:pt x="1084" y="1344"/>
                      <a:pt x="1097" y="1343"/>
                      <a:pt x="1105" y="1334"/>
                    </a:cubicBezTo>
                    <a:cubicBezTo>
                      <a:pt x="1139" y="1294"/>
                      <a:pt x="1187" y="1272"/>
                      <a:pt x="1239" y="1272"/>
                    </a:cubicBezTo>
                    <a:cubicBezTo>
                      <a:pt x="1291" y="1272"/>
                      <a:pt x="1340" y="1294"/>
                      <a:pt x="1373" y="1334"/>
                    </a:cubicBezTo>
                    <a:cubicBezTo>
                      <a:pt x="1377" y="1339"/>
                      <a:pt x="1383" y="1342"/>
                      <a:pt x="1390" y="1342"/>
                    </a:cubicBezTo>
                    <a:cubicBezTo>
                      <a:pt x="1395" y="1342"/>
                      <a:pt x="1400" y="1340"/>
                      <a:pt x="1404" y="1337"/>
                    </a:cubicBezTo>
                    <a:close/>
                    <a:moveTo>
                      <a:pt x="1872" y="1337"/>
                    </a:moveTo>
                    <a:cubicBezTo>
                      <a:pt x="1881" y="1329"/>
                      <a:pt x="1882" y="1315"/>
                      <a:pt x="1875" y="1306"/>
                    </a:cubicBezTo>
                    <a:cubicBezTo>
                      <a:pt x="1833" y="1256"/>
                      <a:pt x="1772" y="1228"/>
                      <a:pt x="1707" y="1228"/>
                    </a:cubicBezTo>
                    <a:cubicBezTo>
                      <a:pt x="1642" y="1228"/>
                      <a:pt x="1581" y="1256"/>
                      <a:pt x="1540" y="1306"/>
                    </a:cubicBezTo>
                    <a:cubicBezTo>
                      <a:pt x="1532" y="1315"/>
                      <a:pt x="1533" y="1329"/>
                      <a:pt x="1542" y="1337"/>
                    </a:cubicBezTo>
                    <a:cubicBezTo>
                      <a:pt x="1552" y="1344"/>
                      <a:pt x="1566" y="1343"/>
                      <a:pt x="1573" y="1334"/>
                    </a:cubicBezTo>
                    <a:cubicBezTo>
                      <a:pt x="1607" y="1294"/>
                      <a:pt x="1655" y="1272"/>
                      <a:pt x="1707" y="1272"/>
                    </a:cubicBezTo>
                    <a:cubicBezTo>
                      <a:pt x="1759" y="1272"/>
                      <a:pt x="1808" y="1294"/>
                      <a:pt x="1841" y="1334"/>
                    </a:cubicBezTo>
                    <a:cubicBezTo>
                      <a:pt x="1845" y="1339"/>
                      <a:pt x="1852" y="1342"/>
                      <a:pt x="1858" y="1342"/>
                    </a:cubicBezTo>
                    <a:cubicBezTo>
                      <a:pt x="1863" y="1342"/>
                      <a:pt x="1868" y="1340"/>
                      <a:pt x="1872" y="1337"/>
                    </a:cubicBezTo>
                    <a:close/>
                    <a:moveTo>
                      <a:pt x="169" y="945"/>
                    </a:moveTo>
                    <a:cubicBezTo>
                      <a:pt x="202" y="905"/>
                      <a:pt x="251" y="883"/>
                      <a:pt x="303" y="883"/>
                    </a:cubicBezTo>
                    <a:cubicBezTo>
                      <a:pt x="355" y="883"/>
                      <a:pt x="403" y="905"/>
                      <a:pt x="437" y="945"/>
                    </a:cubicBezTo>
                    <a:cubicBezTo>
                      <a:pt x="444" y="954"/>
                      <a:pt x="458" y="955"/>
                      <a:pt x="468" y="948"/>
                    </a:cubicBezTo>
                    <a:cubicBezTo>
                      <a:pt x="477" y="940"/>
                      <a:pt x="478" y="926"/>
                      <a:pt x="470" y="917"/>
                    </a:cubicBezTo>
                    <a:cubicBezTo>
                      <a:pt x="429" y="867"/>
                      <a:pt x="368" y="839"/>
                      <a:pt x="303" y="839"/>
                    </a:cubicBezTo>
                    <a:cubicBezTo>
                      <a:pt x="238" y="839"/>
                      <a:pt x="177" y="867"/>
                      <a:pt x="135" y="917"/>
                    </a:cubicBezTo>
                    <a:cubicBezTo>
                      <a:pt x="128" y="926"/>
                      <a:pt x="129" y="940"/>
                      <a:pt x="138" y="948"/>
                    </a:cubicBezTo>
                    <a:cubicBezTo>
                      <a:pt x="142" y="951"/>
                      <a:pt x="147" y="953"/>
                      <a:pt x="152" y="953"/>
                    </a:cubicBezTo>
                    <a:cubicBezTo>
                      <a:pt x="159" y="953"/>
                      <a:pt x="165" y="950"/>
                      <a:pt x="169" y="945"/>
                    </a:cubicBezTo>
                    <a:close/>
                    <a:moveTo>
                      <a:pt x="936" y="948"/>
                    </a:moveTo>
                    <a:cubicBezTo>
                      <a:pt x="945" y="940"/>
                      <a:pt x="946" y="926"/>
                      <a:pt x="938" y="917"/>
                    </a:cubicBezTo>
                    <a:cubicBezTo>
                      <a:pt x="897" y="867"/>
                      <a:pt x="836" y="839"/>
                      <a:pt x="771" y="839"/>
                    </a:cubicBezTo>
                    <a:cubicBezTo>
                      <a:pt x="706" y="839"/>
                      <a:pt x="645" y="867"/>
                      <a:pt x="603" y="917"/>
                    </a:cubicBezTo>
                    <a:cubicBezTo>
                      <a:pt x="596" y="926"/>
                      <a:pt x="597" y="940"/>
                      <a:pt x="606" y="948"/>
                    </a:cubicBezTo>
                    <a:cubicBezTo>
                      <a:pt x="615" y="955"/>
                      <a:pt x="629" y="954"/>
                      <a:pt x="637" y="945"/>
                    </a:cubicBezTo>
                    <a:cubicBezTo>
                      <a:pt x="670" y="905"/>
                      <a:pt x="719" y="883"/>
                      <a:pt x="771" y="883"/>
                    </a:cubicBezTo>
                    <a:cubicBezTo>
                      <a:pt x="823" y="883"/>
                      <a:pt x="871" y="905"/>
                      <a:pt x="905" y="945"/>
                    </a:cubicBezTo>
                    <a:cubicBezTo>
                      <a:pt x="909" y="950"/>
                      <a:pt x="915" y="953"/>
                      <a:pt x="922" y="953"/>
                    </a:cubicBezTo>
                    <a:cubicBezTo>
                      <a:pt x="927" y="953"/>
                      <a:pt x="932" y="951"/>
                      <a:pt x="936" y="948"/>
                    </a:cubicBezTo>
                    <a:close/>
                    <a:moveTo>
                      <a:pt x="1105" y="945"/>
                    </a:moveTo>
                    <a:cubicBezTo>
                      <a:pt x="1139" y="905"/>
                      <a:pt x="1187" y="883"/>
                      <a:pt x="1239" y="883"/>
                    </a:cubicBezTo>
                    <a:cubicBezTo>
                      <a:pt x="1291" y="883"/>
                      <a:pt x="1340" y="905"/>
                      <a:pt x="1373" y="945"/>
                    </a:cubicBezTo>
                    <a:cubicBezTo>
                      <a:pt x="1381" y="954"/>
                      <a:pt x="1395" y="955"/>
                      <a:pt x="1404" y="948"/>
                    </a:cubicBezTo>
                    <a:cubicBezTo>
                      <a:pt x="1413" y="940"/>
                      <a:pt x="1414" y="926"/>
                      <a:pt x="1407" y="917"/>
                    </a:cubicBezTo>
                    <a:cubicBezTo>
                      <a:pt x="1365" y="867"/>
                      <a:pt x="1304" y="839"/>
                      <a:pt x="1239" y="839"/>
                    </a:cubicBezTo>
                    <a:cubicBezTo>
                      <a:pt x="1174" y="839"/>
                      <a:pt x="1113" y="867"/>
                      <a:pt x="1072" y="917"/>
                    </a:cubicBezTo>
                    <a:cubicBezTo>
                      <a:pt x="1064" y="926"/>
                      <a:pt x="1065" y="940"/>
                      <a:pt x="1074" y="948"/>
                    </a:cubicBezTo>
                    <a:cubicBezTo>
                      <a:pt x="1078" y="951"/>
                      <a:pt x="1083" y="953"/>
                      <a:pt x="1088" y="953"/>
                    </a:cubicBezTo>
                    <a:cubicBezTo>
                      <a:pt x="1095" y="953"/>
                      <a:pt x="1101" y="950"/>
                      <a:pt x="1105" y="945"/>
                    </a:cubicBezTo>
                    <a:close/>
                    <a:moveTo>
                      <a:pt x="1872" y="948"/>
                    </a:moveTo>
                    <a:cubicBezTo>
                      <a:pt x="1881" y="940"/>
                      <a:pt x="1882" y="926"/>
                      <a:pt x="1875" y="917"/>
                    </a:cubicBezTo>
                    <a:cubicBezTo>
                      <a:pt x="1833" y="867"/>
                      <a:pt x="1772" y="839"/>
                      <a:pt x="1707" y="839"/>
                    </a:cubicBezTo>
                    <a:cubicBezTo>
                      <a:pt x="1642" y="839"/>
                      <a:pt x="1581" y="867"/>
                      <a:pt x="1540" y="917"/>
                    </a:cubicBezTo>
                    <a:cubicBezTo>
                      <a:pt x="1532" y="926"/>
                      <a:pt x="1533" y="940"/>
                      <a:pt x="1542" y="948"/>
                    </a:cubicBezTo>
                    <a:cubicBezTo>
                      <a:pt x="1552" y="955"/>
                      <a:pt x="1566" y="954"/>
                      <a:pt x="1573" y="945"/>
                    </a:cubicBezTo>
                    <a:cubicBezTo>
                      <a:pt x="1607" y="905"/>
                      <a:pt x="1655" y="883"/>
                      <a:pt x="1707" y="883"/>
                    </a:cubicBezTo>
                    <a:cubicBezTo>
                      <a:pt x="1759" y="883"/>
                      <a:pt x="1808" y="905"/>
                      <a:pt x="1841" y="945"/>
                    </a:cubicBezTo>
                    <a:cubicBezTo>
                      <a:pt x="1845" y="950"/>
                      <a:pt x="1852" y="953"/>
                      <a:pt x="1858" y="953"/>
                    </a:cubicBezTo>
                    <a:cubicBezTo>
                      <a:pt x="1863" y="953"/>
                      <a:pt x="1868" y="951"/>
                      <a:pt x="1872" y="948"/>
                    </a:cubicBezTo>
                    <a:close/>
                    <a:moveTo>
                      <a:pt x="1701" y="1528"/>
                    </a:moveTo>
                    <a:cubicBezTo>
                      <a:pt x="1734" y="1489"/>
                      <a:pt x="1783" y="1466"/>
                      <a:pt x="1835" y="1466"/>
                    </a:cubicBezTo>
                    <a:cubicBezTo>
                      <a:pt x="1886" y="1466"/>
                      <a:pt x="1935" y="1489"/>
                      <a:pt x="1968" y="1528"/>
                    </a:cubicBezTo>
                    <a:cubicBezTo>
                      <a:pt x="1976" y="1538"/>
                      <a:pt x="1990" y="1539"/>
                      <a:pt x="1999" y="1531"/>
                    </a:cubicBezTo>
                    <a:cubicBezTo>
                      <a:pt x="2009" y="1523"/>
                      <a:pt x="2010" y="1509"/>
                      <a:pt x="2002" y="1500"/>
                    </a:cubicBezTo>
                    <a:cubicBezTo>
                      <a:pt x="1960" y="1451"/>
                      <a:pt x="1899" y="1422"/>
                      <a:pt x="1835" y="1422"/>
                    </a:cubicBezTo>
                    <a:cubicBezTo>
                      <a:pt x="1770" y="1422"/>
                      <a:pt x="1709" y="1451"/>
                      <a:pt x="1667" y="1500"/>
                    </a:cubicBezTo>
                    <a:cubicBezTo>
                      <a:pt x="1659" y="1509"/>
                      <a:pt x="1660" y="1523"/>
                      <a:pt x="1670" y="1531"/>
                    </a:cubicBezTo>
                    <a:cubicBezTo>
                      <a:pt x="1674" y="1535"/>
                      <a:pt x="1679" y="1536"/>
                      <a:pt x="1684" y="1536"/>
                    </a:cubicBezTo>
                    <a:cubicBezTo>
                      <a:pt x="1690" y="1536"/>
                      <a:pt x="1696" y="1534"/>
                      <a:pt x="1701" y="1528"/>
                    </a:cubicBezTo>
                    <a:close/>
                    <a:moveTo>
                      <a:pt x="340" y="1531"/>
                    </a:moveTo>
                    <a:cubicBezTo>
                      <a:pt x="350" y="1523"/>
                      <a:pt x="351" y="1509"/>
                      <a:pt x="343" y="1500"/>
                    </a:cubicBezTo>
                    <a:cubicBezTo>
                      <a:pt x="301" y="1451"/>
                      <a:pt x="240" y="1422"/>
                      <a:pt x="175" y="1422"/>
                    </a:cubicBezTo>
                    <a:cubicBezTo>
                      <a:pt x="111" y="1422"/>
                      <a:pt x="50" y="1451"/>
                      <a:pt x="8" y="1500"/>
                    </a:cubicBezTo>
                    <a:cubicBezTo>
                      <a:pt x="0" y="1509"/>
                      <a:pt x="1" y="1523"/>
                      <a:pt x="11" y="1531"/>
                    </a:cubicBezTo>
                    <a:cubicBezTo>
                      <a:pt x="20" y="1539"/>
                      <a:pt x="34" y="1538"/>
                      <a:pt x="42" y="1528"/>
                    </a:cubicBezTo>
                    <a:cubicBezTo>
                      <a:pt x="75" y="1489"/>
                      <a:pt x="124" y="1466"/>
                      <a:pt x="175" y="1466"/>
                    </a:cubicBezTo>
                    <a:cubicBezTo>
                      <a:pt x="227" y="1466"/>
                      <a:pt x="276" y="1489"/>
                      <a:pt x="309" y="1528"/>
                    </a:cubicBezTo>
                    <a:cubicBezTo>
                      <a:pt x="314" y="1534"/>
                      <a:pt x="320" y="1536"/>
                      <a:pt x="326" y="1536"/>
                    </a:cubicBezTo>
                    <a:cubicBezTo>
                      <a:pt x="331" y="1536"/>
                      <a:pt x="336" y="1535"/>
                      <a:pt x="340" y="1531"/>
                    </a:cubicBezTo>
                    <a:close/>
                    <a:moveTo>
                      <a:pt x="871" y="1528"/>
                    </a:moveTo>
                    <a:cubicBezTo>
                      <a:pt x="905" y="1489"/>
                      <a:pt x="953" y="1466"/>
                      <a:pt x="1005" y="1466"/>
                    </a:cubicBezTo>
                    <a:cubicBezTo>
                      <a:pt x="1057" y="1466"/>
                      <a:pt x="1105" y="1489"/>
                      <a:pt x="1139" y="1528"/>
                    </a:cubicBezTo>
                    <a:cubicBezTo>
                      <a:pt x="1147" y="1538"/>
                      <a:pt x="1160" y="1539"/>
                      <a:pt x="1170" y="1531"/>
                    </a:cubicBezTo>
                    <a:cubicBezTo>
                      <a:pt x="1179" y="1523"/>
                      <a:pt x="1180" y="1509"/>
                      <a:pt x="1172" y="1500"/>
                    </a:cubicBezTo>
                    <a:cubicBezTo>
                      <a:pt x="1131" y="1451"/>
                      <a:pt x="1070" y="1422"/>
                      <a:pt x="1005" y="1422"/>
                    </a:cubicBezTo>
                    <a:cubicBezTo>
                      <a:pt x="940" y="1422"/>
                      <a:pt x="879" y="1451"/>
                      <a:pt x="838" y="1500"/>
                    </a:cubicBezTo>
                    <a:cubicBezTo>
                      <a:pt x="830" y="1509"/>
                      <a:pt x="831" y="1523"/>
                      <a:pt x="840" y="1531"/>
                    </a:cubicBezTo>
                    <a:cubicBezTo>
                      <a:pt x="844" y="1535"/>
                      <a:pt x="849" y="1536"/>
                      <a:pt x="854" y="1536"/>
                    </a:cubicBezTo>
                    <a:cubicBezTo>
                      <a:pt x="861" y="1536"/>
                      <a:pt x="867" y="1534"/>
                      <a:pt x="871" y="1528"/>
                    </a:cubicBezTo>
                    <a:close/>
                    <a:moveTo>
                      <a:pt x="755" y="1531"/>
                    </a:moveTo>
                    <a:cubicBezTo>
                      <a:pt x="764" y="1523"/>
                      <a:pt x="766" y="1509"/>
                      <a:pt x="758" y="1500"/>
                    </a:cubicBezTo>
                    <a:cubicBezTo>
                      <a:pt x="716" y="1451"/>
                      <a:pt x="655" y="1422"/>
                      <a:pt x="590" y="1422"/>
                    </a:cubicBezTo>
                    <a:cubicBezTo>
                      <a:pt x="526" y="1422"/>
                      <a:pt x="464" y="1451"/>
                      <a:pt x="423" y="1500"/>
                    </a:cubicBezTo>
                    <a:cubicBezTo>
                      <a:pt x="415" y="1509"/>
                      <a:pt x="416" y="1523"/>
                      <a:pt x="425" y="1531"/>
                    </a:cubicBezTo>
                    <a:cubicBezTo>
                      <a:pt x="435" y="1539"/>
                      <a:pt x="449" y="1538"/>
                      <a:pt x="456" y="1528"/>
                    </a:cubicBezTo>
                    <a:cubicBezTo>
                      <a:pt x="490" y="1489"/>
                      <a:pt x="539" y="1466"/>
                      <a:pt x="590" y="1466"/>
                    </a:cubicBezTo>
                    <a:cubicBezTo>
                      <a:pt x="642" y="1466"/>
                      <a:pt x="691" y="1489"/>
                      <a:pt x="724" y="1528"/>
                    </a:cubicBezTo>
                    <a:cubicBezTo>
                      <a:pt x="728" y="1534"/>
                      <a:pt x="735" y="1536"/>
                      <a:pt x="741" y="1536"/>
                    </a:cubicBezTo>
                    <a:cubicBezTo>
                      <a:pt x="746" y="1536"/>
                      <a:pt x="751" y="1535"/>
                      <a:pt x="755" y="1531"/>
                    </a:cubicBezTo>
                    <a:close/>
                    <a:moveTo>
                      <a:pt x="1286" y="1528"/>
                    </a:moveTo>
                    <a:cubicBezTo>
                      <a:pt x="1319" y="1489"/>
                      <a:pt x="1368" y="1466"/>
                      <a:pt x="1420" y="1466"/>
                    </a:cubicBezTo>
                    <a:cubicBezTo>
                      <a:pt x="1471" y="1466"/>
                      <a:pt x="1520" y="1489"/>
                      <a:pt x="1554" y="1528"/>
                    </a:cubicBezTo>
                    <a:cubicBezTo>
                      <a:pt x="1561" y="1538"/>
                      <a:pt x="1575" y="1539"/>
                      <a:pt x="1585" y="1531"/>
                    </a:cubicBezTo>
                    <a:cubicBezTo>
                      <a:pt x="1594" y="1523"/>
                      <a:pt x="1595" y="1509"/>
                      <a:pt x="1587" y="1500"/>
                    </a:cubicBezTo>
                    <a:cubicBezTo>
                      <a:pt x="1546" y="1451"/>
                      <a:pt x="1484" y="1422"/>
                      <a:pt x="1420" y="1422"/>
                    </a:cubicBezTo>
                    <a:cubicBezTo>
                      <a:pt x="1355" y="1422"/>
                      <a:pt x="1294" y="1451"/>
                      <a:pt x="1252" y="1500"/>
                    </a:cubicBezTo>
                    <a:cubicBezTo>
                      <a:pt x="1244" y="1509"/>
                      <a:pt x="1246" y="1523"/>
                      <a:pt x="1255" y="1531"/>
                    </a:cubicBezTo>
                    <a:cubicBezTo>
                      <a:pt x="1259" y="1535"/>
                      <a:pt x="1264" y="1536"/>
                      <a:pt x="1269" y="1536"/>
                    </a:cubicBezTo>
                    <a:cubicBezTo>
                      <a:pt x="1275" y="1536"/>
                      <a:pt x="1282" y="1534"/>
                      <a:pt x="1286" y="1528"/>
                    </a:cubicBezTo>
                    <a:close/>
                    <a:moveTo>
                      <a:pt x="1999" y="1142"/>
                    </a:moveTo>
                    <a:cubicBezTo>
                      <a:pt x="2009" y="1134"/>
                      <a:pt x="2010" y="1120"/>
                      <a:pt x="2002" y="1111"/>
                    </a:cubicBezTo>
                    <a:cubicBezTo>
                      <a:pt x="1960" y="1062"/>
                      <a:pt x="1899" y="1033"/>
                      <a:pt x="1835" y="1033"/>
                    </a:cubicBezTo>
                    <a:cubicBezTo>
                      <a:pt x="1770" y="1033"/>
                      <a:pt x="1709" y="1062"/>
                      <a:pt x="1667" y="1111"/>
                    </a:cubicBezTo>
                    <a:cubicBezTo>
                      <a:pt x="1659" y="1120"/>
                      <a:pt x="1660" y="1134"/>
                      <a:pt x="1670" y="1142"/>
                    </a:cubicBezTo>
                    <a:cubicBezTo>
                      <a:pt x="1679" y="1150"/>
                      <a:pt x="1693" y="1149"/>
                      <a:pt x="1701" y="1139"/>
                    </a:cubicBezTo>
                    <a:cubicBezTo>
                      <a:pt x="1734" y="1100"/>
                      <a:pt x="1783" y="1077"/>
                      <a:pt x="1835" y="1077"/>
                    </a:cubicBezTo>
                    <a:cubicBezTo>
                      <a:pt x="1886" y="1077"/>
                      <a:pt x="1935" y="1100"/>
                      <a:pt x="1968" y="1139"/>
                    </a:cubicBezTo>
                    <a:cubicBezTo>
                      <a:pt x="1973" y="1145"/>
                      <a:pt x="1979" y="1147"/>
                      <a:pt x="1985" y="1147"/>
                    </a:cubicBezTo>
                    <a:cubicBezTo>
                      <a:pt x="1990" y="1147"/>
                      <a:pt x="1995" y="1146"/>
                      <a:pt x="1999" y="1142"/>
                    </a:cubicBezTo>
                    <a:close/>
                    <a:moveTo>
                      <a:pt x="340" y="1142"/>
                    </a:moveTo>
                    <a:cubicBezTo>
                      <a:pt x="350" y="1134"/>
                      <a:pt x="351" y="1120"/>
                      <a:pt x="343" y="1111"/>
                    </a:cubicBezTo>
                    <a:cubicBezTo>
                      <a:pt x="301" y="1062"/>
                      <a:pt x="240" y="1033"/>
                      <a:pt x="175" y="1033"/>
                    </a:cubicBezTo>
                    <a:cubicBezTo>
                      <a:pt x="111" y="1033"/>
                      <a:pt x="50" y="1062"/>
                      <a:pt x="8" y="1111"/>
                    </a:cubicBezTo>
                    <a:cubicBezTo>
                      <a:pt x="0" y="1120"/>
                      <a:pt x="1" y="1134"/>
                      <a:pt x="11" y="1142"/>
                    </a:cubicBezTo>
                    <a:cubicBezTo>
                      <a:pt x="20" y="1150"/>
                      <a:pt x="34" y="1149"/>
                      <a:pt x="42" y="1139"/>
                    </a:cubicBezTo>
                    <a:cubicBezTo>
                      <a:pt x="75" y="1100"/>
                      <a:pt x="124" y="1077"/>
                      <a:pt x="175" y="1077"/>
                    </a:cubicBezTo>
                    <a:cubicBezTo>
                      <a:pt x="227" y="1077"/>
                      <a:pt x="276" y="1100"/>
                      <a:pt x="309" y="1139"/>
                    </a:cubicBezTo>
                    <a:cubicBezTo>
                      <a:pt x="314" y="1145"/>
                      <a:pt x="320" y="1147"/>
                      <a:pt x="326" y="1147"/>
                    </a:cubicBezTo>
                    <a:cubicBezTo>
                      <a:pt x="331" y="1147"/>
                      <a:pt x="336" y="1146"/>
                      <a:pt x="340" y="1142"/>
                    </a:cubicBezTo>
                    <a:close/>
                    <a:moveTo>
                      <a:pt x="1170" y="1142"/>
                    </a:moveTo>
                    <a:cubicBezTo>
                      <a:pt x="1179" y="1134"/>
                      <a:pt x="1180" y="1120"/>
                      <a:pt x="1172" y="1111"/>
                    </a:cubicBezTo>
                    <a:cubicBezTo>
                      <a:pt x="1131" y="1062"/>
                      <a:pt x="1070" y="1033"/>
                      <a:pt x="1005" y="1033"/>
                    </a:cubicBezTo>
                    <a:cubicBezTo>
                      <a:pt x="940" y="1033"/>
                      <a:pt x="879" y="1062"/>
                      <a:pt x="838" y="1111"/>
                    </a:cubicBezTo>
                    <a:cubicBezTo>
                      <a:pt x="830" y="1120"/>
                      <a:pt x="831" y="1134"/>
                      <a:pt x="840" y="1142"/>
                    </a:cubicBezTo>
                    <a:cubicBezTo>
                      <a:pt x="850" y="1150"/>
                      <a:pt x="863" y="1149"/>
                      <a:pt x="871" y="1139"/>
                    </a:cubicBezTo>
                    <a:cubicBezTo>
                      <a:pt x="905" y="1100"/>
                      <a:pt x="953" y="1077"/>
                      <a:pt x="1005" y="1077"/>
                    </a:cubicBezTo>
                    <a:cubicBezTo>
                      <a:pt x="1057" y="1077"/>
                      <a:pt x="1105" y="1100"/>
                      <a:pt x="1139" y="1139"/>
                    </a:cubicBezTo>
                    <a:cubicBezTo>
                      <a:pt x="1143" y="1145"/>
                      <a:pt x="1149" y="1147"/>
                      <a:pt x="1156" y="1147"/>
                    </a:cubicBezTo>
                    <a:cubicBezTo>
                      <a:pt x="1161" y="1147"/>
                      <a:pt x="1166" y="1146"/>
                      <a:pt x="1170" y="1142"/>
                    </a:cubicBezTo>
                    <a:close/>
                    <a:moveTo>
                      <a:pt x="755" y="1142"/>
                    </a:moveTo>
                    <a:cubicBezTo>
                      <a:pt x="764" y="1134"/>
                      <a:pt x="766" y="1120"/>
                      <a:pt x="758" y="1111"/>
                    </a:cubicBezTo>
                    <a:cubicBezTo>
                      <a:pt x="716" y="1062"/>
                      <a:pt x="655" y="1033"/>
                      <a:pt x="590" y="1033"/>
                    </a:cubicBezTo>
                    <a:cubicBezTo>
                      <a:pt x="526" y="1033"/>
                      <a:pt x="464" y="1062"/>
                      <a:pt x="423" y="1111"/>
                    </a:cubicBezTo>
                    <a:cubicBezTo>
                      <a:pt x="415" y="1120"/>
                      <a:pt x="416" y="1134"/>
                      <a:pt x="425" y="1142"/>
                    </a:cubicBezTo>
                    <a:cubicBezTo>
                      <a:pt x="435" y="1150"/>
                      <a:pt x="449" y="1149"/>
                      <a:pt x="456" y="1139"/>
                    </a:cubicBezTo>
                    <a:cubicBezTo>
                      <a:pt x="490" y="1100"/>
                      <a:pt x="539" y="1077"/>
                      <a:pt x="590" y="1077"/>
                    </a:cubicBezTo>
                    <a:cubicBezTo>
                      <a:pt x="642" y="1077"/>
                      <a:pt x="691" y="1100"/>
                      <a:pt x="724" y="1139"/>
                    </a:cubicBezTo>
                    <a:cubicBezTo>
                      <a:pt x="728" y="1145"/>
                      <a:pt x="735" y="1147"/>
                      <a:pt x="741" y="1147"/>
                    </a:cubicBezTo>
                    <a:cubicBezTo>
                      <a:pt x="746" y="1147"/>
                      <a:pt x="751" y="1146"/>
                      <a:pt x="755" y="1142"/>
                    </a:cubicBezTo>
                    <a:close/>
                    <a:moveTo>
                      <a:pt x="1585" y="1142"/>
                    </a:moveTo>
                    <a:cubicBezTo>
                      <a:pt x="1594" y="1134"/>
                      <a:pt x="1595" y="1120"/>
                      <a:pt x="1587" y="1111"/>
                    </a:cubicBezTo>
                    <a:cubicBezTo>
                      <a:pt x="1546" y="1062"/>
                      <a:pt x="1485" y="1033"/>
                      <a:pt x="1420" y="1033"/>
                    </a:cubicBezTo>
                    <a:cubicBezTo>
                      <a:pt x="1355" y="1033"/>
                      <a:pt x="1294" y="1062"/>
                      <a:pt x="1252" y="1111"/>
                    </a:cubicBezTo>
                    <a:cubicBezTo>
                      <a:pt x="1244" y="1120"/>
                      <a:pt x="1246" y="1134"/>
                      <a:pt x="1255" y="1142"/>
                    </a:cubicBezTo>
                    <a:cubicBezTo>
                      <a:pt x="1264" y="1150"/>
                      <a:pt x="1278" y="1149"/>
                      <a:pt x="1286" y="1139"/>
                    </a:cubicBezTo>
                    <a:cubicBezTo>
                      <a:pt x="1319" y="1100"/>
                      <a:pt x="1368" y="1077"/>
                      <a:pt x="1420" y="1077"/>
                    </a:cubicBezTo>
                    <a:cubicBezTo>
                      <a:pt x="1471" y="1077"/>
                      <a:pt x="1520" y="1100"/>
                      <a:pt x="1554" y="1139"/>
                    </a:cubicBezTo>
                    <a:cubicBezTo>
                      <a:pt x="1558" y="1145"/>
                      <a:pt x="1564" y="1147"/>
                      <a:pt x="1570" y="1147"/>
                    </a:cubicBezTo>
                    <a:cubicBezTo>
                      <a:pt x="1575" y="1147"/>
                      <a:pt x="1580" y="1146"/>
                      <a:pt x="1585" y="1142"/>
                    </a:cubicBezTo>
                    <a:close/>
                    <a:moveTo>
                      <a:pt x="1500" y="596"/>
                    </a:moveTo>
                    <a:cubicBezTo>
                      <a:pt x="1500" y="22"/>
                      <a:pt x="1500" y="22"/>
                      <a:pt x="1500" y="22"/>
                    </a:cubicBezTo>
                    <a:cubicBezTo>
                      <a:pt x="1500" y="10"/>
                      <a:pt x="1490" y="0"/>
                      <a:pt x="1478" y="0"/>
                    </a:cubicBezTo>
                    <a:cubicBezTo>
                      <a:pt x="532" y="0"/>
                      <a:pt x="532" y="0"/>
                      <a:pt x="532" y="0"/>
                    </a:cubicBezTo>
                    <a:cubicBezTo>
                      <a:pt x="520" y="0"/>
                      <a:pt x="510" y="10"/>
                      <a:pt x="510" y="22"/>
                    </a:cubicBezTo>
                    <a:cubicBezTo>
                      <a:pt x="510" y="596"/>
                      <a:pt x="510" y="596"/>
                      <a:pt x="510" y="596"/>
                    </a:cubicBezTo>
                    <a:cubicBezTo>
                      <a:pt x="510" y="609"/>
                      <a:pt x="520" y="618"/>
                      <a:pt x="532" y="618"/>
                    </a:cubicBezTo>
                    <a:cubicBezTo>
                      <a:pt x="1478" y="618"/>
                      <a:pt x="1478" y="618"/>
                      <a:pt x="1478" y="618"/>
                    </a:cubicBezTo>
                    <a:cubicBezTo>
                      <a:pt x="1490" y="618"/>
                      <a:pt x="1500" y="609"/>
                      <a:pt x="1500" y="596"/>
                    </a:cubicBezTo>
                    <a:close/>
                    <a:moveTo>
                      <a:pt x="554" y="44"/>
                    </a:moveTo>
                    <a:cubicBezTo>
                      <a:pt x="1456" y="44"/>
                      <a:pt x="1456" y="44"/>
                      <a:pt x="1456" y="44"/>
                    </a:cubicBezTo>
                    <a:cubicBezTo>
                      <a:pt x="1456" y="574"/>
                      <a:pt x="1456" y="574"/>
                      <a:pt x="1456" y="574"/>
                    </a:cubicBezTo>
                    <a:cubicBezTo>
                      <a:pt x="554" y="574"/>
                      <a:pt x="554" y="574"/>
                      <a:pt x="554" y="574"/>
                    </a:cubicBezTo>
                    <a:lnTo>
                      <a:pt x="554" y="44"/>
                    </a:ln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18" name="Google Shape;363;p1">
                <a:extLst>
                  <a:ext uri="{FF2B5EF4-FFF2-40B4-BE49-F238E27FC236}">
                    <a16:creationId xmlns="" xmlns:a16="http://schemas.microsoft.com/office/drawing/2014/main" id="{10CC5415-B3A3-6365-B8BC-9D40769F3616}"/>
                  </a:ext>
                </a:extLst>
              </p:cNvPr>
              <p:cNvSpPr/>
              <p:nvPr/>
            </p:nvSpPr>
            <p:spPr>
              <a:xfrm>
                <a:off x="5801107" y="2926080"/>
                <a:ext cx="588264" cy="320802"/>
              </a:xfrm>
              <a:custGeom>
                <a:avLst/>
                <a:gdLst/>
                <a:ahLst/>
                <a:cxnLst/>
                <a:rect l="l" t="t" r="r" b="b"/>
                <a:pathLst>
                  <a:path w="824" h="449" extrusionOk="0">
                    <a:moveTo>
                      <a:pt x="814" y="0"/>
                    </a:moveTo>
                    <a:cubicBezTo>
                      <a:pt x="10" y="0"/>
                      <a:pt x="10" y="0"/>
                      <a:pt x="10" y="0"/>
                    </a:cubicBezTo>
                    <a:cubicBezTo>
                      <a:pt x="4" y="0"/>
                      <a:pt x="0" y="4"/>
                      <a:pt x="0" y="10"/>
                    </a:cubicBezTo>
                    <a:cubicBezTo>
                      <a:pt x="0" y="439"/>
                      <a:pt x="0" y="439"/>
                      <a:pt x="0" y="439"/>
                    </a:cubicBezTo>
                    <a:cubicBezTo>
                      <a:pt x="0" y="444"/>
                      <a:pt x="4" y="449"/>
                      <a:pt x="10" y="449"/>
                    </a:cubicBezTo>
                    <a:cubicBezTo>
                      <a:pt x="814" y="449"/>
                      <a:pt x="814" y="449"/>
                      <a:pt x="814" y="449"/>
                    </a:cubicBezTo>
                    <a:cubicBezTo>
                      <a:pt x="820" y="449"/>
                      <a:pt x="824" y="444"/>
                      <a:pt x="824" y="439"/>
                    </a:cubicBezTo>
                    <a:cubicBezTo>
                      <a:pt x="824" y="10"/>
                      <a:pt x="824" y="10"/>
                      <a:pt x="824" y="10"/>
                    </a:cubicBezTo>
                    <a:cubicBezTo>
                      <a:pt x="824" y="4"/>
                      <a:pt x="820" y="0"/>
                      <a:pt x="814"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grpSp>
        <p:nvGrpSpPr>
          <p:cNvPr id="19" name="Google Shape;364;p1">
            <a:extLst>
              <a:ext uri="{FF2B5EF4-FFF2-40B4-BE49-F238E27FC236}">
                <a16:creationId xmlns="" xmlns:a16="http://schemas.microsoft.com/office/drawing/2014/main" id="{F6A0071B-BA62-F9EC-EA03-3FDE6221C9B4}"/>
              </a:ext>
            </a:extLst>
          </p:cNvPr>
          <p:cNvGrpSpPr/>
          <p:nvPr/>
        </p:nvGrpSpPr>
        <p:grpSpPr>
          <a:xfrm>
            <a:off x="6309789" y="5515886"/>
            <a:ext cx="879000" cy="858948"/>
            <a:chOff x="2667000" y="0"/>
            <a:chExt cx="6858000" cy="6858000"/>
          </a:xfrm>
        </p:grpSpPr>
        <p:sp>
          <p:nvSpPr>
            <p:cNvPr id="20" name="Google Shape;365;p1">
              <a:extLst>
                <a:ext uri="{FF2B5EF4-FFF2-40B4-BE49-F238E27FC236}">
                  <a16:creationId xmlns="" xmlns:a16="http://schemas.microsoft.com/office/drawing/2014/main" id="{5FC26FFC-1714-0AC3-0F0F-A0E976BA3254}"/>
                </a:ext>
              </a:extLst>
            </p:cNvPr>
            <p:cNvSpPr/>
            <p:nvPr/>
          </p:nvSpPr>
          <p:spPr>
            <a:xfrm>
              <a:off x="2667000" y="0"/>
              <a:ext cx="6858000" cy="685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21" name="Google Shape;366;p1">
              <a:extLst>
                <a:ext uri="{FF2B5EF4-FFF2-40B4-BE49-F238E27FC236}">
                  <a16:creationId xmlns="" xmlns:a16="http://schemas.microsoft.com/office/drawing/2014/main" id="{47535EFD-6A3D-D028-E996-A161992EADE4}"/>
                </a:ext>
              </a:extLst>
            </p:cNvPr>
            <p:cNvGrpSpPr/>
            <p:nvPr/>
          </p:nvGrpSpPr>
          <p:grpSpPr>
            <a:xfrm>
              <a:off x="3806825" y="1143000"/>
              <a:ext cx="4578350" cy="4565650"/>
              <a:chOff x="3806825" y="1143000"/>
              <a:chExt cx="4578351" cy="4565650"/>
            </a:xfrm>
          </p:grpSpPr>
          <p:sp>
            <p:nvSpPr>
              <p:cNvPr id="22" name="Google Shape;367;p1">
                <a:extLst>
                  <a:ext uri="{FF2B5EF4-FFF2-40B4-BE49-F238E27FC236}">
                    <a16:creationId xmlns="" xmlns:a16="http://schemas.microsoft.com/office/drawing/2014/main" id="{8D75905C-9BF7-5619-11BD-7C3882ACB531}"/>
                  </a:ext>
                </a:extLst>
              </p:cNvPr>
              <p:cNvSpPr/>
              <p:nvPr/>
            </p:nvSpPr>
            <p:spPr>
              <a:xfrm>
                <a:off x="3806825" y="1143000"/>
                <a:ext cx="4578351" cy="4565650"/>
              </a:xfrm>
              <a:custGeom>
                <a:avLst/>
                <a:gdLst/>
                <a:ahLst/>
                <a:cxnLst/>
                <a:rect l="l" t="t" r="r" b="b"/>
                <a:pathLst>
                  <a:path w="4578351" h="4565650" extrusionOk="0">
                    <a:moveTo>
                      <a:pt x="4152900" y="3848100"/>
                    </a:moveTo>
                    <a:cubicBezTo>
                      <a:pt x="3991578" y="3848100"/>
                      <a:pt x="3860800" y="3980299"/>
                      <a:pt x="3860800" y="4143375"/>
                    </a:cubicBezTo>
                    <a:cubicBezTo>
                      <a:pt x="3860800" y="4306451"/>
                      <a:pt x="3991578" y="4438650"/>
                      <a:pt x="4152900" y="4438650"/>
                    </a:cubicBezTo>
                    <a:cubicBezTo>
                      <a:pt x="4314222" y="4438650"/>
                      <a:pt x="4445000" y="4306451"/>
                      <a:pt x="4445000" y="4143375"/>
                    </a:cubicBezTo>
                    <a:cubicBezTo>
                      <a:pt x="4445000" y="3980299"/>
                      <a:pt x="4314222" y="3848100"/>
                      <a:pt x="4152900" y="3848100"/>
                    </a:cubicBezTo>
                    <a:close/>
                    <a:moveTo>
                      <a:pt x="413545" y="3848100"/>
                    </a:moveTo>
                    <a:cubicBezTo>
                      <a:pt x="249154" y="3848100"/>
                      <a:pt x="115888" y="3980299"/>
                      <a:pt x="115888" y="4143375"/>
                    </a:cubicBezTo>
                    <a:cubicBezTo>
                      <a:pt x="115888" y="4306451"/>
                      <a:pt x="249154" y="4438650"/>
                      <a:pt x="413545" y="4438650"/>
                    </a:cubicBezTo>
                    <a:cubicBezTo>
                      <a:pt x="577936" y="4438650"/>
                      <a:pt x="711202" y="4306451"/>
                      <a:pt x="711202" y="4143375"/>
                    </a:cubicBezTo>
                    <a:cubicBezTo>
                      <a:pt x="711202" y="3980299"/>
                      <a:pt x="577936" y="3848100"/>
                      <a:pt x="413545" y="3848100"/>
                    </a:cubicBezTo>
                    <a:close/>
                    <a:moveTo>
                      <a:pt x="3239087" y="3092450"/>
                    </a:moveTo>
                    <a:cubicBezTo>
                      <a:pt x="3242063" y="3092450"/>
                      <a:pt x="3248016" y="3092450"/>
                      <a:pt x="3253968" y="3092450"/>
                    </a:cubicBezTo>
                    <a:cubicBezTo>
                      <a:pt x="3256944" y="3092450"/>
                      <a:pt x="3259920" y="3092450"/>
                      <a:pt x="3262896" y="3092450"/>
                    </a:cubicBezTo>
                    <a:cubicBezTo>
                      <a:pt x="3262896" y="3092450"/>
                      <a:pt x="3262896" y="3092450"/>
                      <a:pt x="3646819" y="3148997"/>
                    </a:cubicBezTo>
                    <a:cubicBezTo>
                      <a:pt x="3682532" y="3151973"/>
                      <a:pt x="3706342" y="3184711"/>
                      <a:pt x="3703365" y="3220425"/>
                    </a:cubicBezTo>
                    <a:cubicBezTo>
                      <a:pt x="3697413" y="3256139"/>
                      <a:pt x="3664676" y="3282925"/>
                      <a:pt x="3628962" y="3276972"/>
                    </a:cubicBezTo>
                    <a:cubicBezTo>
                      <a:pt x="3628962" y="3276972"/>
                      <a:pt x="3628962" y="3276972"/>
                      <a:pt x="3408727" y="3247211"/>
                    </a:cubicBezTo>
                    <a:cubicBezTo>
                      <a:pt x="3408727" y="3247211"/>
                      <a:pt x="3408727" y="3247211"/>
                      <a:pt x="3911695" y="3803753"/>
                    </a:cubicBezTo>
                    <a:cubicBezTo>
                      <a:pt x="3980147" y="3756134"/>
                      <a:pt x="4066455" y="3726373"/>
                      <a:pt x="4158715" y="3726373"/>
                    </a:cubicBezTo>
                    <a:cubicBezTo>
                      <a:pt x="4387878" y="3726373"/>
                      <a:pt x="4578351" y="3913871"/>
                      <a:pt x="4578351" y="4146011"/>
                    </a:cubicBezTo>
                    <a:cubicBezTo>
                      <a:pt x="4578351" y="4375176"/>
                      <a:pt x="4387878" y="4565650"/>
                      <a:pt x="4158715" y="4565650"/>
                    </a:cubicBezTo>
                    <a:cubicBezTo>
                      <a:pt x="3926576" y="4565650"/>
                      <a:pt x="3739079" y="4375176"/>
                      <a:pt x="3739079" y="4146011"/>
                    </a:cubicBezTo>
                    <a:cubicBezTo>
                      <a:pt x="3739079" y="4053750"/>
                      <a:pt x="3768841" y="3967442"/>
                      <a:pt x="3819435" y="3898990"/>
                    </a:cubicBezTo>
                    <a:cubicBezTo>
                      <a:pt x="3819435" y="3898990"/>
                      <a:pt x="3819435" y="3898990"/>
                      <a:pt x="3316467" y="3339472"/>
                    </a:cubicBezTo>
                    <a:cubicBezTo>
                      <a:pt x="3316467" y="3339472"/>
                      <a:pt x="3316467" y="3339472"/>
                      <a:pt x="3325395" y="3544827"/>
                    </a:cubicBezTo>
                    <a:cubicBezTo>
                      <a:pt x="3328371" y="3580541"/>
                      <a:pt x="3298610" y="3610302"/>
                      <a:pt x="3262896" y="3613279"/>
                    </a:cubicBezTo>
                    <a:cubicBezTo>
                      <a:pt x="3227183" y="3613279"/>
                      <a:pt x="3197421" y="3586493"/>
                      <a:pt x="3194445" y="3550779"/>
                    </a:cubicBezTo>
                    <a:cubicBezTo>
                      <a:pt x="3194445" y="3550779"/>
                      <a:pt x="3194445" y="3550779"/>
                      <a:pt x="3176588" y="3160902"/>
                    </a:cubicBezTo>
                    <a:cubicBezTo>
                      <a:pt x="3176588" y="3160902"/>
                      <a:pt x="3176588" y="3160902"/>
                      <a:pt x="3176588" y="3157926"/>
                    </a:cubicBezTo>
                    <a:cubicBezTo>
                      <a:pt x="3176588" y="3157926"/>
                      <a:pt x="3176588" y="3154950"/>
                      <a:pt x="3176588" y="3151973"/>
                    </a:cubicBezTo>
                    <a:cubicBezTo>
                      <a:pt x="3176588" y="3151973"/>
                      <a:pt x="3176588" y="3151973"/>
                      <a:pt x="3176588" y="3148997"/>
                    </a:cubicBezTo>
                    <a:cubicBezTo>
                      <a:pt x="3176588" y="3148997"/>
                      <a:pt x="3176588" y="3146021"/>
                      <a:pt x="3179564" y="3143045"/>
                    </a:cubicBezTo>
                    <a:cubicBezTo>
                      <a:pt x="3179564" y="3143045"/>
                      <a:pt x="3179564" y="3143045"/>
                      <a:pt x="3179564" y="3140069"/>
                    </a:cubicBezTo>
                    <a:cubicBezTo>
                      <a:pt x="3179564" y="3137093"/>
                      <a:pt x="3179564" y="3137093"/>
                      <a:pt x="3182541" y="3134117"/>
                    </a:cubicBezTo>
                    <a:cubicBezTo>
                      <a:pt x="3182541" y="3131140"/>
                      <a:pt x="3182541" y="3128164"/>
                      <a:pt x="3185517" y="3128164"/>
                    </a:cubicBezTo>
                    <a:cubicBezTo>
                      <a:pt x="3185517" y="3125188"/>
                      <a:pt x="3185517" y="3125188"/>
                      <a:pt x="3188493" y="3122212"/>
                    </a:cubicBezTo>
                    <a:cubicBezTo>
                      <a:pt x="3188493" y="3122212"/>
                      <a:pt x="3188493" y="3122212"/>
                      <a:pt x="3188493" y="3119236"/>
                    </a:cubicBezTo>
                    <a:cubicBezTo>
                      <a:pt x="3191469" y="3119236"/>
                      <a:pt x="3191469" y="3119236"/>
                      <a:pt x="3191469" y="3116260"/>
                    </a:cubicBezTo>
                    <a:cubicBezTo>
                      <a:pt x="3194445" y="3113283"/>
                      <a:pt x="3197421" y="3110307"/>
                      <a:pt x="3203374" y="3107331"/>
                    </a:cubicBezTo>
                    <a:cubicBezTo>
                      <a:pt x="3203374" y="3104355"/>
                      <a:pt x="3206350" y="3104355"/>
                      <a:pt x="3206350" y="3104355"/>
                    </a:cubicBezTo>
                    <a:cubicBezTo>
                      <a:pt x="3206350" y="3104355"/>
                      <a:pt x="3209326" y="3104355"/>
                      <a:pt x="3209326" y="3101379"/>
                    </a:cubicBezTo>
                    <a:cubicBezTo>
                      <a:pt x="3212302" y="3101379"/>
                      <a:pt x="3215278" y="3098403"/>
                      <a:pt x="3221230" y="3098403"/>
                    </a:cubicBezTo>
                    <a:cubicBezTo>
                      <a:pt x="3221230" y="3095426"/>
                      <a:pt x="3224207" y="3095426"/>
                      <a:pt x="3227183" y="3095426"/>
                    </a:cubicBezTo>
                    <a:cubicBezTo>
                      <a:pt x="3227183" y="3095426"/>
                      <a:pt x="3227183" y="3095426"/>
                      <a:pt x="3230159" y="3095426"/>
                    </a:cubicBezTo>
                    <a:cubicBezTo>
                      <a:pt x="3233135" y="3095426"/>
                      <a:pt x="3233135" y="3095426"/>
                      <a:pt x="3233135" y="3095426"/>
                    </a:cubicBezTo>
                    <a:cubicBezTo>
                      <a:pt x="3236111" y="3095426"/>
                      <a:pt x="3236111" y="3095426"/>
                      <a:pt x="3239087" y="3092450"/>
                    </a:cubicBezTo>
                    <a:close/>
                    <a:moveTo>
                      <a:pt x="1315455" y="3092450"/>
                    </a:moveTo>
                    <a:cubicBezTo>
                      <a:pt x="1318431" y="3092450"/>
                      <a:pt x="1321407" y="3092450"/>
                      <a:pt x="1324383" y="3092450"/>
                    </a:cubicBezTo>
                    <a:cubicBezTo>
                      <a:pt x="1330336" y="3092450"/>
                      <a:pt x="1336288" y="3092450"/>
                      <a:pt x="1339264" y="3092450"/>
                    </a:cubicBezTo>
                    <a:cubicBezTo>
                      <a:pt x="1342240" y="3095426"/>
                      <a:pt x="1342240" y="3095426"/>
                      <a:pt x="1345216" y="3095426"/>
                    </a:cubicBezTo>
                    <a:cubicBezTo>
                      <a:pt x="1345216" y="3095426"/>
                      <a:pt x="1345216" y="3095426"/>
                      <a:pt x="1348193" y="3095426"/>
                    </a:cubicBezTo>
                    <a:cubicBezTo>
                      <a:pt x="1348193" y="3095426"/>
                      <a:pt x="1348193" y="3095426"/>
                      <a:pt x="1351169" y="3095426"/>
                    </a:cubicBezTo>
                    <a:cubicBezTo>
                      <a:pt x="1354145" y="3095426"/>
                      <a:pt x="1357121" y="3095426"/>
                      <a:pt x="1357121" y="3098403"/>
                    </a:cubicBezTo>
                    <a:cubicBezTo>
                      <a:pt x="1363073" y="3098403"/>
                      <a:pt x="1366049" y="3101379"/>
                      <a:pt x="1369026" y="3101379"/>
                    </a:cubicBezTo>
                    <a:cubicBezTo>
                      <a:pt x="1372002" y="3104355"/>
                      <a:pt x="1372002" y="3104355"/>
                      <a:pt x="1372002" y="3104355"/>
                    </a:cubicBezTo>
                    <a:cubicBezTo>
                      <a:pt x="1372002" y="3104355"/>
                      <a:pt x="1374978" y="3104355"/>
                      <a:pt x="1374978" y="3107331"/>
                    </a:cubicBezTo>
                    <a:cubicBezTo>
                      <a:pt x="1380930" y="3110307"/>
                      <a:pt x="1383906" y="3113283"/>
                      <a:pt x="1386882" y="3116260"/>
                    </a:cubicBezTo>
                    <a:cubicBezTo>
                      <a:pt x="1386882" y="3119236"/>
                      <a:pt x="1389859" y="3119236"/>
                      <a:pt x="1389859" y="3119236"/>
                    </a:cubicBezTo>
                    <a:cubicBezTo>
                      <a:pt x="1389859" y="3122212"/>
                      <a:pt x="1389859" y="3122212"/>
                      <a:pt x="1389859" y="3122212"/>
                    </a:cubicBezTo>
                    <a:cubicBezTo>
                      <a:pt x="1392835" y="3125188"/>
                      <a:pt x="1392835" y="3125188"/>
                      <a:pt x="1392835" y="3128164"/>
                    </a:cubicBezTo>
                    <a:cubicBezTo>
                      <a:pt x="1395811" y="3128164"/>
                      <a:pt x="1395811" y="3131140"/>
                      <a:pt x="1395811" y="3134117"/>
                    </a:cubicBezTo>
                    <a:cubicBezTo>
                      <a:pt x="1398787" y="3137093"/>
                      <a:pt x="1398787" y="3137093"/>
                      <a:pt x="1398787" y="3140069"/>
                    </a:cubicBezTo>
                    <a:cubicBezTo>
                      <a:pt x="1398787" y="3143045"/>
                      <a:pt x="1398787" y="3143045"/>
                      <a:pt x="1398787" y="3143045"/>
                    </a:cubicBezTo>
                    <a:cubicBezTo>
                      <a:pt x="1401763" y="3146021"/>
                      <a:pt x="1401763" y="3148997"/>
                      <a:pt x="1401763" y="3148997"/>
                    </a:cubicBezTo>
                    <a:cubicBezTo>
                      <a:pt x="1401763" y="3151973"/>
                      <a:pt x="1401763" y="3151973"/>
                      <a:pt x="1401763" y="3151973"/>
                    </a:cubicBezTo>
                    <a:cubicBezTo>
                      <a:pt x="1401763" y="3154950"/>
                      <a:pt x="1401763" y="3157926"/>
                      <a:pt x="1401763" y="3157926"/>
                    </a:cubicBezTo>
                    <a:cubicBezTo>
                      <a:pt x="1401763" y="3157926"/>
                      <a:pt x="1401763" y="3157926"/>
                      <a:pt x="1401763" y="3160902"/>
                    </a:cubicBezTo>
                    <a:cubicBezTo>
                      <a:pt x="1401763" y="3160902"/>
                      <a:pt x="1401763" y="3160902"/>
                      <a:pt x="1383906" y="3550779"/>
                    </a:cubicBezTo>
                    <a:cubicBezTo>
                      <a:pt x="1380930" y="3586493"/>
                      <a:pt x="1351169" y="3613279"/>
                      <a:pt x="1315455" y="3613279"/>
                    </a:cubicBezTo>
                    <a:cubicBezTo>
                      <a:pt x="1279741" y="3610302"/>
                      <a:pt x="1249980" y="3580541"/>
                      <a:pt x="1252956" y="3544827"/>
                    </a:cubicBezTo>
                    <a:cubicBezTo>
                      <a:pt x="1252956" y="3544827"/>
                      <a:pt x="1252956" y="3544827"/>
                      <a:pt x="1261885" y="3339472"/>
                    </a:cubicBezTo>
                    <a:cubicBezTo>
                      <a:pt x="1261885" y="3339472"/>
                      <a:pt x="1261885" y="3339472"/>
                      <a:pt x="758916" y="3898990"/>
                    </a:cubicBezTo>
                    <a:cubicBezTo>
                      <a:pt x="809511" y="3967442"/>
                      <a:pt x="839272" y="4053750"/>
                      <a:pt x="839272" y="4146011"/>
                    </a:cubicBezTo>
                    <a:cubicBezTo>
                      <a:pt x="839272" y="4375176"/>
                      <a:pt x="651775" y="4565650"/>
                      <a:pt x="419636" y="4565650"/>
                    </a:cubicBezTo>
                    <a:cubicBezTo>
                      <a:pt x="190473" y="4565650"/>
                      <a:pt x="0" y="4375176"/>
                      <a:pt x="0" y="4146011"/>
                    </a:cubicBezTo>
                    <a:cubicBezTo>
                      <a:pt x="0" y="3913871"/>
                      <a:pt x="190473" y="3726373"/>
                      <a:pt x="419636" y="3726373"/>
                    </a:cubicBezTo>
                    <a:cubicBezTo>
                      <a:pt x="511897" y="3726373"/>
                      <a:pt x="598205" y="3756134"/>
                      <a:pt x="666656" y="3803753"/>
                    </a:cubicBezTo>
                    <a:cubicBezTo>
                      <a:pt x="666656" y="3803753"/>
                      <a:pt x="666656" y="3803753"/>
                      <a:pt x="1169624" y="3247211"/>
                    </a:cubicBezTo>
                    <a:cubicBezTo>
                      <a:pt x="1169624" y="3247211"/>
                      <a:pt x="1169624" y="3247211"/>
                      <a:pt x="949390" y="3276972"/>
                    </a:cubicBezTo>
                    <a:cubicBezTo>
                      <a:pt x="913676" y="3282925"/>
                      <a:pt x="880938" y="3256139"/>
                      <a:pt x="874986" y="3220425"/>
                    </a:cubicBezTo>
                    <a:cubicBezTo>
                      <a:pt x="872010" y="3184711"/>
                      <a:pt x="895819" y="3151973"/>
                      <a:pt x="931533" y="3148997"/>
                    </a:cubicBezTo>
                    <a:cubicBezTo>
                      <a:pt x="931533" y="3148997"/>
                      <a:pt x="931533" y="3148997"/>
                      <a:pt x="1315455" y="3092450"/>
                    </a:cubicBezTo>
                    <a:close/>
                    <a:moveTo>
                      <a:pt x="2304257" y="1339849"/>
                    </a:moveTo>
                    <a:cubicBezTo>
                      <a:pt x="1775137" y="1339849"/>
                      <a:pt x="1346200" y="1767364"/>
                      <a:pt x="1346200" y="2294731"/>
                    </a:cubicBezTo>
                    <a:cubicBezTo>
                      <a:pt x="1346200" y="2822098"/>
                      <a:pt x="1775137" y="3249613"/>
                      <a:pt x="2304257" y="3249613"/>
                    </a:cubicBezTo>
                    <a:cubicBezTo>
                      <a:pt x="2833377" y="3249613"/>
                      <a:pt x="3262314" y="2822098"/>
                      <a:pt x="3262314" y="2294731"/>
                    </a:cubicBezTo>
                    <a:cubicBezTo>
                      <a:pt x="3262314" y="1767364"/>
                      <a:pt x="2833377" y="1339849"/>
                      <a:pt x="2304257" y="1339849"/>
                    </a:cubicBezTo>
                    <a:close/>
                    <a:moveTo>
                      <a:pt x="2305050" y="1220787"/>
                    </a:moveTo>
                    <a:cubicBezTo>
                      <a:pt x="2897734" y="1220787"/>
                      <a:pt x="3378200" y="1702319"/>
                      <a:pt x="3378200" y="2296319"/>
                    </a:cubicBezTo>
                    <a:cubicBezTo>
                      <a:pt x="3378200" y="2890319"/>
                      <a:pt x="2897734" y="3371851"/>
                      <a:pt x="2305050" y="3371851"/>
                    </a:cubicBezTo>
                    <a:cubicBezTo>
                      <a:pt x="1712366" y="3371851"/>
                      <a:pt x="1231900" y="2890319"/>
                      <a:pt x="1231900" y="2296319"/>
                    </a:cubicBezTo>
                    <a:cubicBezTo>
                      <a:pt x="1231900" y="1702319"/>
                      <a:pt x="1712366" y="1220787"/>
                      <a:pt x="2305050" y="1220787"/>
                    </a:cubicBezTo>
                    <a:close/>
                    <a:moveTo>
                      <a:pt x="4152900" y="128588"/>
                    </a:moveTo>
                    <a:cubicBezTo>
                      <a:pt x="3991578" y="128588"/>
                      <a:pt x="3860800" y="259011"/>
                      <a:pt x="3860800" y="419895"/>
                    </a:cubicBezTo>
                    <a:cubicBezTo>
                      <a:pt x="3860800" y="580779"/>
                      <a:pt x="3991578" y="711202"/>
                      <a:pt x="4152900" y="711202"/>
                    </a:cubicBezTo>
                    <a:cubicBezTo>
                      <a:pt x="4314222" y="711202"/>
                      <a:pt x="4445000" y="580779"/>
                      <a:pt x="4445000" y="419895"/>
                    </a:cubicBezTo>
                    <a:cubicBezTo>
                      <a:pt x="4445000" y="259011"/>
                      <a:pt x="4314222" y="128588"/>
                      <a:pt x="4152900" y="128588"/>
                    </a:cubicBezTo>
                    <a:close/>
                    <a:moveTo>
                      <a:pt x="413545" y="128588"/>
                    </a:moveTo>
                    <a:cubicBezTo>
                      <a:pt x="249154" y="128588"/>
                      <a:pt x="115888" y="259011"/>
                      <a:pt x="115888" y="419895"/>
                    </a:cubicBezTo>
                    <a:cubicBezTo>
                      <a:pt x="115888" y="580779"/>
                      <a:pt x="249154" y="711202"/>
                      <a:pt x="413545" y="711202"/>
                    </a:cubicBezTo>
                    <a:cubicBezTo>
                      <a:pt x="577936" y="711202"/>
                      <a:pt x="711202" y="580779"/>
                      <a:pt x="711202" y="419895"/>
                    </a:cubicBezTo>
                    <a:cubicBezTo>
                      <a:pt x="711202" y="259011"/>
                      <a:pt x="577936" y="128588"/>
                      <a:pt x="413545" y="128588"/>
                    </a:cubicBezTo>
                    <a:close/>
                    <a:moveTo>
                      <a:pt x="4158715" y="0"/>
                    </a:moveTo>
                    <a:cubicBezTo>
                      <a:pt x="4387878" y="0"/>
                      <a:pt x="4578351" y="187498"/>
                      <a:pt x="4578351" y="419639"/>
                    </a:cubicBezTo>
                    <a:cubicBezTo>
                      <a:pt x="4578351" y="651779"/>
                      <a:pt x="4387878" y="839278"/>
                      <a:pt x="4158715" y="839278"/>
                    </a:cubicBezTo>
                    <a:cubicBezTo>
                      <a:pt x="4066455" y="839278"/>
                      <a:pt x="3980147" y="809516"/>
                      <a:pt x="3911695" y="758921"/>
                    </a:cubicBezTo>
                    <a:cubicBezTo>
                      <a:pt x="3911695" y="758921"/>
                      <a:pt x="3911695" y="758921"/>
                      <a:pt x="3408727" y="1318440"/>
                    </a:cubicBezTo>
                    <a:cubicBezTo>
                      <a:pt x="3408727" y="1318440"/>
                      <a:pt x="3408727" y="1318440"/>
                      <a:pt x="3628962" y="1285702"/>
                    </a:cubicBezTo>
                    <a:cubicBezTo>
                      <a:pt x="3664676" y="1282726"/>
                      <a:pt x="3697413" y="1306535"/>
                      <a:pt x="3703365" y="1342249"/>
                    </a:cubicBezTo>
                    <a:cubicBezTo>
                      <a:pt x="3706342" y="1377963"/>
                      <a:pt x="3682532" y="1410701"/>
                      <a:pt x="3646819" y="1416653"/>
                    </a:cubicBezTo>
                    <a:cubicBezTo>
                      <a:pt x="3646819" y="1416653"/>
                      <a:pt x="3646819" y="1416653"/>
                      <a:pt x="3262896" y="1470224"/>
                    </a:cubicBezTo>
                    <a:cubicBezTo>
                      <a:pt x="3259920" y="1473200"/>
                      <a:pt x="3256944" y="1473200"/>
                      <a:pt x="3253968" y="1473200"/>
                    </a:cubicBezTo>
                    <a:cubicBezTo>
                      <a:pt x="3248016" y="1473200"/>
                      <a:pt x="3242063" y="1470224"/>
                      <a:pt x="3239087" y="1470224"/>
                    </a:cubicBezTo>
                    <a:cubicBezTo>
                      <a:pt x="3236111" y="1470224"/>
                      <a:pt x="3236111" y="1470224"/>
                      <a:pt x="3233135" y="1470224"/>
                    </a:cubicBezTo>
                    <a:cubicBezTo>
                      <a:pt x="3233135" y="1470224"/>
                      <a:pt x="3233135" y="1470224"/>
                      <a:pt x="3230159" y="1470224"/>
                    </a:cubicBezTo>
                    <a:cubicBezTo>
                      <a:pt x="3230159" y="1470224"/>
                      <a:pt x="3227183" y="1470224"/>
                      <a:pt x="3227183" y="1467248"/>
                    </a:cubicBezTo>
                    <a:cubicBezTo>
                      <a:pt x="3224207" y="1467248"/>
                      <a:pt x="3221230" y="1467248"/>
                      <a:pt x="3221230" y="1467248"/>
                    </a:cubicBezTo>
                    <a:lnTo>
                      <a:pt x="3219232" y="1466249"/>
                    </a:lnTo>
                    <a:lnTo>
                      <a:pt x="3209326" y="1461296"/>
                    </a:lnTo>
                    <a:cubicBezTo>
                      <a:pt x="3209326" y="1461296"/>
                      <a:pt x="3209326" y="1461296"/>
                      <a:pt x="3206350" y="1461296"/>
                    </a:cubicBezTo>
                    <a:cubicBezTo>
                      <a:pt x="3206350" y="1458319"/>
                      <a:pt x="3203374" y="1458319"/>
                      <a:pt x="3203374" y="1458319"/>
                    </a:cubicBezTo>
                    <a:cubicBezTo>
                      <a:pt x="3197421" y="1455343"/>
                      <a:pt x="3194445" y="1452367"/>
                      <a:pt x="3191469" y="1446415"/>
                    </a:cubicBezTo>
                    <a:cubicBezTo>
                      <a:pt x="3191469" y="1446415"/>
                      <a:pt x="3191469" y="1446415"/>
                      <a:pt x="3188493" y="1443439"/>
                    </a:cubicBezTo>
                    <a:cubicBezTo>
                      <a:pt x="3185517" y="1440462"/>
                      <a:pt x="3185517" y="1440462"/>
                      <a:pt x="3185517" y="1437486"/>
                    </a:cubicBezTo>
                    <a:cubicBezTo>
                      <a:pt x="3182541" y="1434510"/>
                      <a:pt x="3182541" y="1434510"/>
                      <a:pt x="3182541" y="1431534"/>
                    </a:cubicBezTo>
                    <a:cubicBezTo>
                      <a:pt x="3179564" y="1428558"/>
                      <a:pt x="3179564" y="1425582"/>
                      <a:pt x="3179564" y="1422605"/>
                    </a:cubicBezTo>
                    <a:cubicBezTo>
                      <a:pt x="3176588" y="1419629"/>
                      <a:pt x="3176588" y="1416653"/>
                      <a:pt x="3176588" y="1413677"/>
                    </a:cubicBezTo>
                    <a:cubicBezTo>
                      <a:pt x="3176588" y="1410701"/>
                      <a:pt x="3176588" y="1407725"/>
                      <a:pt x="3176588" y="1404748"/>
                    </a:cubicBezTo>
                    <a:cubicBezTo>
                      <a:pt x="3176588" y="1404748"/>
                      <a:pt x="3176588" y="1404748"/>
                      <a:pt x="3176588" y="1401772"/>
                    </a:cubicBezTo>
                    <a:cubicBezTo>
                      <a:pt x="3176588" y="1401772"/>
                      <a:pt x="3176588" y="1401772"/>
                      <a:pt x="3194445" y="1014871"/>
                    </a:cubicBezTo>
                    <a:cubicBezTo>
                      <a:pt x="3197421" y="979157"/>
                      <a:pt x="3227183" y="949396"/>
                      <a:pt x="3262896" y="952372"/>
                    </a:cubicBezTo>
                    <a:cubicBezTo>
                      <a:pt x="3298610" y="955348"/>
                      <a:pt x="3328371" y="985110"/>
                      <a:pt x="3325395" y="1020824"/>
                    </a:cubicBezTo>
                    <a:cubicBezTo>
                      <a:pt x="3325395" y="1020824"/>
                      <a:pt x="3325395" y="1020824"/>
                      <a:pt x="3316467" y="1226179"/>
                    </a:cubicBezTo>
                    <a:cubicBezTo>
                      <a:pt x="3316467" y="1226179"/>
                      <a:pt x="3316467" y="1226179"/>
                      <a:pt x="3819435" y="666660"/>
                    </a:cubicBezTo>
                    <a:cubicBezTo>
                      <a:pt x="3768841" y="598209"/>
                      <a:pt x="3739079" y="511900"/>
                      <a:pt x="3739079" y="419639"/>
                    </a:cubicBezTo>
                    <a:cubicBezTo>
                      <a:pt x="3739079" y="187498"/>
                      <a:pt x="3926576" y="0"/>
                      <a:pt x="4158715" y="0"/>
                    </a:cubicBezTo>
                    <a:close/>
                    <a:moveTo>
                      <a:pt x="419636" y="0"/>
                    </a:moveTo>
                    <a:cubicBezTo>
                      <a:pt x="651775" y="0"/>
                      <a:pt x="839272" y="187498"/>
                      <a:pt x="839272" y="419639"/>
                    </a:cubicBezTo>
                    <a:cubicBezTo>
                      <a:pt x="839272" y="511900"/>
                      <a:pt x="809511" y="598209"/>
                      <a:pt x="758916" y="666660"/>
                    </a:cubicBezTo>
                    <a:cubicBezTo>
                      <a:pt x="758916" y="666660"/>
                      <a:pt x="758916" y="666660"/>
                      <a:pt x="1261885" y="1226179"/>
                    </a:cubicBezTo>
                    <a:cubicBezTo>
                      <a:pt x="1261885" y="1226179"/>
                      <a:pt x="1261885" y="1226179"/>
                      <a:pt x="1252956" y="1020824"/>
                    </a:cubicBezTo>
                    <a:cubicBezTo>
                      <a:pt x="1249980" y="985110"/>
                      <a:pt x="1279741" y="955348"/>
                      <a:pt x="1315455" y="952372"/>
                    </a:cubicBezTo>
                    <a:cubicBezTo>
                      <a:pt x="1351169" y="949396"/>
                      <a:pt x="1380930" y="979157"/>
                      <a:pt x="1383906" y="1014871"/>
                    </a:cubicBezTo>
                    <a:cubicBezTo>
                      <a:pt x="1383906" y="1014871"/>
                      <a:pt x="1383906" y="1014871"/>
                      <a:pt x="1401763" y="1401772"/>
                    </a:cubicBezTo>
                    <a:cubicBezTo>
                      <a:pt x="1401763" y="1401772"/>
                      <a:pt x="1401763" y="1401772"/>
                      <a:pt x="1401763" y="1404748"/>
                    </a:cubicBezTo>
                    <a:cubicBezTo>
                      <a:pt x="1401763" y="1407725"/>
                      <a:pt x="1401763" y="1410701"/>
                      <a:pt x="1401763" y="1413677"/>
                    </a:cubicBezTo>
                    <a:cubicBezTo>
                      <a:pt x="1401763" y="1416653"/>
                      <a:pt x="1401763" y="1419629"/>
                      <a:pt x="1398787" y="1422605"/>
                    </a:cubicBezTo>
                    <a:cubicBezTo>
                      <a:pt x="1398787" y="1425582"/>
                      <a:pt x="1398787" y="1428558"/>
                      <a:pt x="1395811" y="1431534"/>
                    </a:cubicBezTo>
                    <a:cubicBezTo>
                      <a:pt x="1395811" y="1434510"/>
                      <a:pt x="1395811" y="1434510"/>
                      <a:pt x="1392835" y="1437486"/>
                    </a:cubicBezTo>
                    <a:cubicBezTo>
                      <a:pt x="1392835" y="1440462"/>
                      <a:pt x="1392835" y="1440462"/>
                      <a:pt x="1389859" y="1443439"/>
                    </a:cubicBezTo>
                    <a:cubicBezTo>
                      <a:pt x="1389859" y="1446415"/>
                      <a:pt x="1386882" y="1446415"/>
                      <a:pt x="1386882" y="1446415"/>
                    </a:cubicBezTo>
                    <a:cubicBezTo>
                      <a:pt x="1383906" y="1452367"/>
                      <a:pt x="1380930" y="1455343"/>
                      <a:pt x="1374978" y="1458319"/>
                    </a:cubicBezTo>
                    <a:cubicBezTo>
                      <a:pt x="1374978" y="1458319"/>
                      <a:pt x="1372002" y="1458319"/>
                      <a:pt x="1372002" y="1461296"/>
                    </a:cubicBezTo>
                    <a:cubicBezTo>
                      <a:pt x="1372002" y="1461296"/>
                      <a:pt x="1372002" y="1461296"/>
                      <a:pt x="1369026" y="1461296"/>
                    </a:cubicBezTo>
                    <a:cubicBezTo>
                      <a:pt x="1366049" y="1464272"/>
                      <a:pt x="1363073" y="1464272"/>
                      <a:pt x="1357121" y="1467248"/>
                    </a:cubicBezTo>
                    <a:cubicBezTo>
                      <a:pt x="1357121" y="1467248"/>
                      <a:pt x="1354145" y="1467248"/>
                      <a:pt x="1351169" y="1467248"/>
                    </a:cubicBezTo>
                    <a:cubicBezTo>
                      <a:pt x="1351169" y="1470224"/>
                      <a:pt x="1348193" y="1470224"/>
                      <a:pt x="1348193" y="1470224"/>
                    </a:cubicBezTo>
                    <a:cubicBezTo>
                      <a:pt x="1345216" y="1470224"/>
                      <a:pt x="1345216" y="1470224"/>
                      <a:pt x="1345216" y="1470224"/>
                    </a:cubicBezTo>
                    <a:cubicBezTo>
                      <a:pt x="1342240" y="1470224"/>
                      <a:pt x="1342240" y="1470224"/>
                      <a:pt x="1339264" y="1470224"/>
                    </a:cubicBezTo>
                    <a:cubicBezTo>
                      <a:pt x="1336288" y="1470224"/>
                      <a:pt x="1330336" y="1473200"/>
                      <a:pt x="1324383" y="1473200"/>
                    </a:cubicBezTo>
                    <a:cubicBezTo>
                      <a:pt x="1321407" y="1473200"/>
                      <a:pt x="1318431" y="1473200"/>
                      <a:pt x="1315455" y="1470224"/>
                    </a:cubicBezTo>
                    <a:cubicBezTo>
                      <a:pt x="1315455" y="1470224"/>
                      <a:pt x="1315455" y="1470224"/>
                      <a:pt x="931533" y="1416653"/>
                    </a:cubicBezTo>
                    <a:cubicBezTo>
                      <a:pt x="895819" y="1410701"/>
                      <a:pt x="872010" y="1377963"/>
                      <a:pt x="874986" y="1342249"/>
                    </a:cubicBezTo>
                    <a:cubicBezTo>
                      <a:pt x="880938" y="1306535"/>
                      <a:pt x="913676" y="1282726"/>
                      <a:pt x="949390" y="1285702"/>
                    </a:cubicBezTo>
                    <a:cubicBezTo>
                      <a:pt x="949390" y="1285702"/>
                      <a:pt x="949390" y="1285702"/>
                      <a:pt x="1169624" y="1318440"/>
                    </a:cubicBezTo>
                    <a:cubicBezTo>
                      <a:pt x="1169624" y="1318440"/>
                      <a:pt x="1169624" y="1318440"/>
                      <a:pt x="666656" y="758921"/>
                    </a:cubicBezTo>
                    <a:cubicBezTo>
                      <a:pt x="598205" y="809516"/>
                      <a:pt x="511897" y="839278"/>
                      <a:pt x="419636" y="839278"/>
                    </a:cubicBezTo>
                    <a:cubicBezTo>
                      <a:pt x="190473" y="839278"/>
                      <a:pt x="0" y="651779"/>
                      <a:pt x="0" y="419639"/>
                    </a:cubicBezTo>
                    <a:cubicBezTo>
                      <a:pt x="0" y="187498"/>
                      <a:pt x="190473" y="0"/>
                      <a:pt x="419636"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23" name="Google Shape;368;p1">
                <a:extLst>
                  <a:ext uri="{FF2B5EF4-FFF2-40B4-BE49-F238E27FC236}">
                    <a16:creationId xmlns="" xmlns:a16="http://schemas.microsoft.com/office/drawing/2014/main" id="{E52036DA-A1A8-EE66-1BEC-916C71619B82}"/>
                  </a:ext>
                </a:extLst>
              </p:cNvPr>
              <p:cNvSpPr/>
              <p:nvPr/>
            </p:nvSpPr>
            <p:spPr>
              <a:xfrm>
                <a:off x="4030666" y="1377950"/>
                <a:ext cx="4113216" cy="4095748"/>
              </a:xfrm>
              <a:custGeom>
                <a:avLst/>
                <a:gdLst/>
                <a:ahLst/>
                <a:cxnLst/>
                <a:rect l="l" t="t" r="r" b="b"/>
                <a:pathLst>
                  <a:path w="4113212" h="4095750" extrusionOk="0">
                    <a:moveTo>
                      <a:pt x="3929062" y="3721100"/>
                    </a:moveTo>
                    <a:cubicBezTo>
                      <a:pt x="4030765" y="3721100"/>
                      <a:pt x="4113212" y="3804968"/>
                      <a:pt x="4113212" y="3908425"/>
                    </a:cubicBezTo>
                    <a:cubicBezTo>
                      <a:pt x="4113212" y="4011882"/>
                      <a:pt x="4030765" y="4095750"/>
                      <a:pt x="3929062" y="4095750"/>
                    </a:cubicBezTo>
                    <a:cubicBezTo>
                      <a:pt x="3827359" y="4095750"/>
                      <a:pt x="3744912" y="4011882"/>
                      <a:pt x="3744912" y="3908425"/>
                    </a:cubicBezTo>
                    <a:cubicBezTo>
                      <a:pt x="3744912" y="3804968"/>
                      <a:pt x="3827359" y="3721100"/>
                      <a:pt x="3929062" y="3721100"/>
                    </a:cubicBezTo>
                    <a:close/>
                    <a:moveTo>
                      <a:pt x="190500" y="3721100"/>
                    </a:moveTo>
                    <a:cubicBezTo>
                      <a:pt x="295710" y="3721100"/>
                      <a:pt x="381000" y="3804968"/>
                      <a:pt x="381000" y="3908425"/>
                    </a:cubicBezTo>
                    <a:cubicBezTo>
                      <a:pt x="381000" y="4011882"/>
                      <a:pt x="295710" y="4095750"/>
                      <a:pt x="190500" y="4095750"/>
                    </a:cubicBezTo>
                    <a:cubicBezTo>
                      <a:pt x="85290" y="4095750"/>
                      <a:pt x="0" y="4011882"/>
                      <a:pt x="0" y="3908425"/>
                    </a:cubicBezTo>
                    <a:cubicBezTo>
                      <a:pt x="0" y="3804968"/>
                      <a:pt x="85290" y="3721100"/>
                      <a:pt x="190500" y="3721100"/>
                    </a:cubicBezTo>
                    <a:close/>
                    <a:moveTo>
                      <a:pt x="2080419" y="1211263"/>
                    </a:moveTo>
                    <a:cubicBezTo>
                      <a:pt x="2550797" y="1211263"/>
                      <a:pt x="2932113" y="1591158"/>
                      <a:pt x="2932113" y="2059782"/>
                    </a:cubicBezTo>
                    <a:cubicBezTo>
                      <a:pt x="2932113" y="2528406"/>
                      <a:pt x="2550797" y="2908301"/>
                      <a:pt x="2080419" y="2908301"/>
                    </a:cubicBezTo>
                    <a:cubicBezTo>
                      <a:pt x="1610041" y="2908301"/>
                      <a:pt x="1228725" y="2528406"/>
                      <a:pt x="1228725" y="2059782"/>
                    </a:cubicBezTo>
                    <a:cubicBezTo>
                      <a:pt x="1228725" y="1591158"/>
                      <a:pt x="1610041" y="1211263"/>
                      <a:pt x="2080419" y="1211263"/>
                    </a:cubicBezTo>
                    <a:close/>
                    <a:moveTo>
                      <a:pt x="3929062" y="0"/>
                    </a:moveTo>
                    <a:cubicBezTo>
                      <a:pt x="4030765" y="0"/>
                      <a:pt x="4113212" y="82802"/>
                      <a:pt x="4113212" y="184944"/>
                    </a:cubicBezTo>
                    <a:cubicBezTo>
                      <a:pt x="4113212" y="287086"/>
                      <a:pt x="4030765" y="369888"/>
                      <a:pt x="3929062" y="369888"/>
                    </a:cubicBezTo>
                    <a:cubicBezTo>
                      <a:pt x="3827359" y="369888"/>
                      <a:pt x="3744912" y="287086"/>
                      <a:pt x="3744912" y="184944"/>
                    </a:cubicBezTo>
                    <a:cubicBezTo>
                      <a:pt x="3744912" y="82802"/>
                      <a:pt x="3827359" y="0"/>
                      <a:pt x="3929062" y="0"/>
                    </a:cubicBezTo>
                    <a:close/>
                    <a:moveTo>
                      <a:pt x="190500" y="0"/>
                    </a:moveTo>
                    <a:cubicBezTo>
                      <a:pt x="295710" y="0"/>
                      <a:pt x="381000" y="82802"/>
                      <a:pt x="381000" y="184944"/>
                    </a:cubicBezTo>
                    <a:cubicBezTo>
                      <a:pt x="381000" y="287086"/>
                      <a:pt x="295710" y="369888"/>
                      <a:pt x="190500" y="369888"/>
                    </a:cubicBezTo>
                    <a:cubicBezTo>
                      <a:pt x="85290" y="369888"/>
                      <a:pt x="0" y="287086"/>
                      <a:pt x="0" y="184944"/>
                    </a:cubicBezTo>
                    <a:cubicBezTo>
                      <a:pt x="0" y="82802"/>
                      <a:pt x="85290" y="0"/>
                      <a:pt x="190500"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წყალტუბოს მუნიციპალიტეტი... - წყალტუბოს მუნიციპალიტეტის მერია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396" y="264807"/>
            <a:ext cx="4174717" cy="279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8081" y="160338"/>
            <a:ext cx="4602323" cy="2901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396" y="3628353"/>
            <a:ext cx="4174717" cy="2596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8081" y="3628353"/>
            <a:ext cx="4679178" cy="250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5101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marekh.kankadze\Desktop\bf020dad-a01b-4a56-86a7-dc8968f313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1925" y="-1"/>
            <a:ext cx="4057650" cy="2768367"/>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341" y="-65800"/>
            <a:ext cx="4191266" cy="3270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2941" y="2768367"/>
            <a:ext cx="4057649" cy="3956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descr="C:\Users\marekh.kankadze\Desktop\315084160_842241243797538_2679062687796642633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6700" y="2543176"/>
            <a:ext cx="4305299" cy="418147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9575" y="1"/>
            <a:ext cx="4162424" cy="254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340" y="3020037"/>
            <a:ext cx="4191266" cy="4018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9066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 name="Google Shape;310;g13003a48218_1_0">
            <a:extLst>
              <a:ext uri="{FF2B5EF4-FFF2-40B4-BE49-F238E27FC236}">
                <a16:creationId xmlns="" xmlns:a16="http://schemas.microsoft.com/office/drawing/2014/main" id="{17B86CB9-9C21-47A4-D261-866AE2699A1E}"/>
              </a:ext>
            </a:extLst>
          </p:cNvPr>
          <p:cNvSpPr/>
          <p:nvPr/>
        </p:nvSpPr>
        <p:spPr>
          <a:xfrm>
            <a:off x="4188" y="3369776"/>
            <a:ext cx="12323674" cy="4025572"/>
          </a:xfrm>
          <a:prstGeom prst="rect">
            <a:avLst/>
          </a:prstGeom>
          <a:solidFill>
            <a:srgbClr val="19712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6" name="Google Shape;346;p1"/>
          <p:cNvSpPr txBox="1"/>
          <p:nvPr/>
        </p:nvSpPr>
        <p:spPr>
          <a:xfrm>
            <a:off x="869183" y="515395"/>
            <a:ext cx="4310637" cy="439271"/>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ka-GE" sz="2800" b="0" i="0" u="none" strike="noStrike" cap="none" dirty="0">
                <a:solidFill>
                  <a:schemeClr val="dk1"/>
                </a:solidFill>
                <a:latin typeface="Montserrat SemiBold"/>
                <a:ea typeface="Montserrat SemiBold"/>
                <a:cs typeface="Montserrat SemiBold"/>
                <a:sym typeface="Montserrat SemiBold"/>
              </a:rPr>
              <a:t>ექსპერიმენტის შესახებ</a:t>
            </a:r>
          </a:p>
          <a:p>
            <a:pPr marL="0" marR="0" lvl="0" indent="0" algn="l" rtl="0">
              <a:lnSpc>
                <a:spcPct val="100000"/>
              </a:lnSpc>
              <a:spcBef>
                <a:spcPts val="0"/>
              </a:spcBef>
              <a:spcAft>
                <a:spcPts val="0"/>
              </a:spcAft>
              <a:buClr>
                <a:srgbClr val="000000"/>
              </a:buClr>
              <a:buSzPts val="4000"/>
              <a:buFont typeface="Arial"/>
              <a:buNone/>
            </a:pPr>
            <a:r>
              <a:rPr lang="ka-GE" sz="2800" b="0" i="0" u="none" strike="noStrike" cap="none" dirty="0">
                <a:solidFill>
                  <a:schemeClr val="dk1"/>
                </a:solidFill>
                <a:latin typeface="Montserrat SemiBold"/>
                <a:ea typeface="Montserrat SemiBold"/>
                <a:cs typeface="Montserrat SemiBold"/>
                <a:sym typeface="Montserrat SemiBold"/>
              </a:rPr>
              <a:t>იდეა</a:t>
            </a:r>
            <a:r>
              <a:rPr lang="en-US" sz="2800" b="0" i="0" u="none" strike="noStrike" cap="none" dirty="0">
                <a:solidFill>
                  <a:schemeClr val="dk1"/>
                </a:solidFill>
                <a:latin typeface="Montserrat SemiBold"/>
                <a:ea typeface="Montserrat SemiBold"/>
                <a:cs typeface="Montserrat SemiBold"/>
                <a:sym typeface="Montserrat SemiBold"/>
              </a:rPr>
              <a:t> </a:t>
            </a:r>
            <a:r>
              <a:rPr lang="ka-GE" sz="2800" b="0" i="0" u="none" strike="noStrike" cap="none" dirty="0">
                <a:solidFill>
                  <a:schemeClr val="dk1"/>
                </a:solidFill>
                <a:latin typeface="Montserrat SemiBold"/>
                <a:ea typeface="Montserrat SemiBold"/>
                <a:cs typeface="Montserrat SemiBold"/>
                <a:sym typeface="Montserrat SemiBold"/>
              </a:rPr>
              <a:t>2</a:t>
            </a:r>
            <a:endParaRPr lang="pt-BR" sz="3200" b="0" i="0" u="none" strike="noStrike" cap="none" dirty="0">
              <a:solidFill>
                <a:schemeClr val="dk1"/>
              </a:solidFill>
              <a:latin typeface="Montserrat SemiBold"/>
              <a:ea typeface="Montserrat SemiBold"/>
              <a:cs typeface="Montserrat SemiBold"/>
            </a:endParaRPr>
          </a:p>
        </p:txBody>
      </p:sp>
      <p:sp>
        <p:nvSpPr>
          <p:cNvPr id="347" name="Google Shape;347;p1"/>
          <p:cNvSpPr txBox="1"/>
          <p:nvPr/>
        </p:nvSpPr>
        <p:spPr>
          <a:xfrm>
            <a:off x="746381" y="1111910"/>
            <a:ext cx="4927706" cy="2257865"/>
          </a:xfrm>
          <a:prstGeom prst="rect">
            <a:avLst/>
          </a:prstGeom>
          <a:noFill/>
          <a:ln>
            <a:noFill/>
          </a:ln>
        </p:spPr>
        <p:txBody>
          <a:bodyPr spcFirstLastPara="1" wrap="square" lIns="0" tIns="0" rIns="0" bIns="0" anchor="t" anchorCtr="0">
            <a:noAutofit/>
          </a:bodyPr>
          <a:lstStyle/>
          <a:p>
            <a:pPr lvl="0" algn="just">
              <a:spcBef>
                <a:spcPts val="1300"/>
              </a:spcBef>
              <a:buSzPts val="2000"/>
            </a:pPr>
            <a:r>
              <a:rPr lang="ka-GE" sz="1200" b="1" i="0" u="none" strike="noStrike" cap="none" dirty="0">
                <a:solidFill>
                  <a:srgbClr val="000000"/>
                </a:solidFill>
                <a:latin typeface="Montserrat"/>
                <a:ea typeface="Montserrat"/>
                <a:cs typeface="Montserrat"/>
                <a:sym typeface="Montserrat"/>
              </a:rPr>
              <a:t>ექსპერიმენტები</a:t>
            </a:r>
            <a:r>
              <a:rPr lang="en-US" sz="1200" b="1" i="0" u="none" strike="noStrike" cap="none" dirty="0">
                <a:solidFill>
                  <a:srgbClr val="000000"/>
                </a:solidFill>
                <a:latin typeface="Montserrat"/>
                <a:ea typeface="Montserrat"/>
                <a:cs typeface="Montserrat"/>
                <a:sym typeface="Montserrat"/>
              </a:rPr>
              <a:t>: </a:t>
            </a:r>
            <a:r>
              <a:rPr lang="ka-GE" sz="1200" dirty="0">
                <a:latin typeface="Montserrat"/>
                <a:ea typeface="Montserrat"/>
                <a:cs typeface="Montserrat"/>
                <a:sym typeface="Montserrat"/>
              </a:rPr>
              <a:t>კერძო  სექტორის ჩართულობა კულტურული ღონისძიების მიმდინარეობისას</a:t>
            </a:r>
            <a:r>
              <a:rPr lang="ka-GE" sz="1200" dirty="0" smtClean="0">
                <a:latin typeface="Montserrat"/>
                <a:ea typeface="Montserrat"/>
                <a:cs typeface="Montserrat"/>
                <a:sym typeface="Montserrat"/>
              </a:rPr>
              <a:t>.</a:t>
            </a:r>
          </a:p>
          <a:p>
            <a:pPr lvl="0" algn="just">
              <a:spcBef>
                <a:spcPts val="1300"/>
              </a:spcBef>
              <a:buSzPts val="2000"/>
            </a:pPr>
            <a:r>
              <a:rPr lang="ka-GE" sz="1200" dirty="0">
                <a:latin typeface="Montserrat"/>
                <a:ea typeface="Montserrat"/>
                <a:cs typeface="Montserrat"/>
                <a:sym typeface="Montserrat"/>
              </a:rPr>
              <a:t> </a:t>
            </a:r>
            <a:r>
              <a:rPr lang="ka-GE" sz="1200" dirty="0" smtClean="0">
                <a:latin typeface="Montserrat"/>
                <a:ea typeface="Montserrat"/>
                <a:cs typeface="Montserrat"/>
                <a:sym typeface="Montserrat"/>
              </a:rPr>
              <a:t>    </a:t>
            </a:r>
            <a:r>
              <a:rPr lang="ka-GE" sz="1200" dirty="0">
                <a:latin typeface="Montserrat"/>
                <a:ea typeface="Montserrat"/>
                <a:cs typeface="Montserrat"/>
                <a:sym typeface="Montserrat"/>
              </a:rPr>
              <a:t>ექსპერიმენტის განხორციელების დროს კერძო სექტორმა თავიანთ დახლებზე გამოფინეს </a:t>
            </a:r>
            <a:r>
              <a:rPr lang="ka-GE" sz="1200" dirty="0" smtClean="0">
                <a:latin typeface="Montserrat"/>
                <a:ea typeface="Montserrat"/>
                <a:cs typeface="Montserrat"/>
                <a:sym typeface="Montserrat"/>
              </a:rPr>
              <a:t>ადგილობრივი </a:t>
            </a:r>
            <a:r>
              <a:rPr lang="ka-GE" sz="1200" dirty="0">
                <a:latin typeface="Montserrat"/>
                <a:ea typeface="Montserrat"/>
                <a:cs typeface="Montserrat"/>
                <a:sym typeface="Montserrat"/>
              </a:rPr>
              <a:t>პროდუქცია და მოახდინეს მათი </a:t>
            </a:r>
            <a:r>
              <a:rPr lang="ka-GE" sz="1200" dirty="0" smtClean="0">
                <a:latin typeface="Montserrat"/>
                <a:ea typeface="Montserrat"/>
                <a:cs typeface="Montserrat"/>
                <a:sym typeface="Montserrat"/>
              </a:rPr>
              <a:t>რეალიზაცია.-გამოფენა-გაყიდვა,.ექსპერიმენტის </a:t>
            </a:r>
            <a:r>
              <a:rPr lang="ka-GE" sz="1200" dirty="0">
                <a:latin typeface="Montserrat"/>
                <a:ea typeface="Montserrat"/>
                <a:cs typeface="Montserrat"/>
                <a:sym typeface="Montserrat"/>
              </a:rPr>
              <a:t>ჩატარების დროს ნათლად დავინახეთ, რომ ადგილობრივ თვითმმართველობას თავისუფლად შეუძლია ხელი შეუწყოს კერძო სექტორის განვითარებასა და პოპულარიზაციას.. კულტურული  ღონისძიებების მასიურად განხორცილებით  კიდევ უფრო მეტი დაინტერესება იქნება  კერძო სექტორის მხრიდან, რაც ხელს შეუწყობს ადგილობრივი ხელისუფლებისა და ბიზნეს სექტორის ურთიერთობას.</a:t>
            </a:r>
          </a:p>
          <a:p>
            <a:pPr marL="0" marR="0" lvl="0" indent="0" algn="just" rtl="0">
              <a:lnSpc>
                <a:spcPct val="100000"/>
              </a:lnSpc>
              <a:spcBef>
                <a:spcPts val="1300"/>
              </a:spcBef>
              <a:spcAft>
                <a:spcPts val="0"/>
              </a:spcAft>
              <a:buClr>
                <a:srgbClr val="000000"/>
              </a:buClr>
              <a:buSzPts val="2000"/>
              <a:buFont typeface="Arial"/>
              <a:buNone/>
            </a:pPr>
            <a:r>
              <a:rPr lang="ka-GE" sz="1200" dirty="0">
                <a:latin typeface="Montserrat"/>
                <a:ea typeface="Montserrat"/>
                <a:cs typeface="Montserrat"/>
                <a:sym typeface="Montserrat"/>
              </a:rPr>
              <a:t>.</a:t>
            </a:r>
            <a:endParaRPr sz="1200" b="0" i="0" u="none" strike="noStrike" cap="none" dirty="0">
              <a:solidFill>
                <a:schemeClr val="dk1"/>
              </a:solidFill>
              <a:latin typeface="Montserrat"/>
              <a:ea typeface="Montserrat"/>
              <a:cs typeface="Montserrat"/>
            </a:endParaRPr>
          </a:p>
        </p:txBody>
      </p:sp>
      <p:sp>
        <p:nvSpPr>
          <p:cNvPr id="348" name="Google Shape;348;p1"/>
          <p:cNvSpPr txBox="1"/>
          <p:nvPr/>
        </p:nvSpPr>
        <p:spPr>
          <a:xfrm>
            <a:off x="986960" y="3730057"/>
            <a:ext cx="4631583" cy="785795"/>
          </a:xfrm>
          <a:prstGeom prst="rect">
            <a:avLst/>
          </a:prstGeom>
          <a:noFill/>
          <a:ln>
            <a:noFill/>
          </a:ln>
        </p:spPr>
        <p:txBody>
          <a:bodyPr spcFirstLastPara="1" wrap="square" lIns="121900" tIns="121900" rIns="121900" bIns="121900" anchor="t" anchorCtr="0">
            <a:noAutofit/>
          </a:bodyPr>
          <a:lstStyle/>
          <a:p>
            <a:pPr marL="457200" marR="0" lvl="0" indent="-355600" algn="l" rtl="0">
              <a:lnSpc>
                <a:spcPct val="100000"/>
              </a:lnSpc>
              <a:spcBef>
                <a:spcPts val="0"/>
              </a:spcBef>
              <a:spcAft>
                <a:spcPts val="0"/>
              </a:spcAft>
              <a:buClr>
                <a:schemeClr val="lt1"/>
              </a:buClr>
              <a:buSzPts val="2000"/>
              <a:buFont typeface="Montserrat"/>
              <a:buChar char="●"/>
            </a:pPr>
            <a:r>
              <a:rPr lang="ka-GE" sz="1200" b="0" i="0" u="none" strike="noStrike" cap="none" dirty="0">
                <a:solidFill>
                  <a:schemeClr val="lt1"/>
                </a:solidFill>
                <a:latin typeface="Montserrat"/>
                <a:ea typeface="Montserrat"/>
                <a:cs typeface="Montserrat"/>
                <a:sym typeface="Montserrat"/>
              </a:rPr>
              <a:t>იდეების შემუშავების ეტაპზე შემუშავდა 3 იდეა</a:t>
            </a:r>
          </a:p>
          <a:p>
            <a:pPr marL="101600" marR="0" lvl="0" algn="l" rtl="0">
              <a:lnSpc>
                <a:spcPct val="100000"/>
              </a:lnSpc>
              <a:spcBef>
                <a:spcPts val="0"/>
              </a:spcBef>
              <a:spcAft>
                <a:spcPts val="0"/>
              </a:spcAft>
              <a:buClr>
                <a:schemeClr val="lt1"/>
              </a:buClr>
              <a:buSzPts val="2000"/>
            </a:pPr>
            <a:endParaRPr lang="ka-GE" sz="1200" b="0" i="0" u="none" strike="noStrike" cap="none" dirty="0">
              <a:solidFill>
                <a:schemeClr val="lt1"/>
              </a:solidFill>
              <a:latin typeface="Montserrat"/>
              <a:ea typeface="Montserrat"/>
              <a:cs typeface="Montserrat"/>
              <a:sym typeface="Montserrat"/>
            </a:endParaRPr>
          </a:p>
          <a:p>
            <a:pPr marL="457200" marR="0" lvl="0" indent="-355600" algn="l" rtl="0">
              <a:lnSpc>
                <a:spcPct val="100000"/>
              </a:lnSpc>
              <a:spcBef>
                <a:spcPts val="0"/>
              </a:spcBef>
              <a:spcAft>
                <a:spcPts val="0"/>
              </a:spcAft>
              <a:buClr>
                <a:schemeClr val="lt1"/>
              </a:buClr>
              <a:buSzPts val="2000"/>
              <a:buFont typeface="Montserrat"/>
              <a:buChar char="●"/>
            </a:pPr>
            <a:r>
              <a:rPr lang="ka-GE" sz="1200" b="0" i="0" u="none" strike="noStrike" cap="none" dirty="0">
                <a:solidFill>
                  <a:schemeClr val="lt1"/>
                </a:solidFill>
                <a:latin typeface="Montserrat"/>
                <a:ea typeface="Montserrat"/>
                <a:cs typeface="Montserrat"/>
                <a:sym typeface="Montserrat"/>
              </a:rPr>
              <a:t>3 იდეა გადაიქცა ექსპერიმენტად და გამოიცადა</a:t>
            </a:r>
            <a:endParaRPr sz="1200" b="0" i="0" u="none" strike="noStrike" cap="none" dirty="0">
              <a:solidFill>
                <a:schemeClr val="lt1"/>
              </a:solidFill>
              <a:latin typeface="Poppins SemiBold"/>
              <a:ea typeface="Poppins SemiBold"/>
              <a:cs typeface="Poppins SemiBold"/>
              <a:sym typeface="Poppins SemiBold"/>
            </a:endParaRPr>
          </a:p>
        </p:txBody>
      </p:sp>
      <p:sp>
        <p:nvSpPr>
          <p:cNvPr id="351" name="Google Shape;351;p1"/>
          <p:cNvSpPr txBox="1"/>
          <p:nvPr/>
        </p:nvSpPr>
        <p:spPr>
          <a:xfrm>
            <a:off x="78668" y="5943450"/>
            <a:ext cx="11023606" cy="1247343"/>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17071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2" name="Google Shape;352;p1"/>
          <p:cNvSpPr txBox="1"/>
          <p:nvPr/>
        </p:nvSpPr>
        <p:spPr>
          <a:xfrm>
            <a:off x="1009673" y="4428421"/>
            <a:ext cx="4354416" cy="577628"/>
          </a:xfrm>
          <a:prstGeom prst="rect">
            <a:avLst/>
          </a:prstGeom>
          <a:noFill/>
          <a:ln>
            <a:noFill/>
          </a:ln>
        </p:spPr>
        <p:txBody>
          <a:bodyPr spcFirstLastPara="1" wrap="square" lIns="121900" tIns="121900" rIns="121900" bIns="121900" anchor="t" anchorCtr="0">
            <a:noAutofit/>
          </a:bodyPr>
          <a:lstStyle/>
          <a:p>
            <a:pPr marL="457200" marR="0" lvl="0" indent="-361950" algn="l" rtl="0">
              <a:lnSpc>
                <a:spcPct val="100000"/>
              </a:lnSpc>
              <a:spcBef>
                <a:spcPts val="0"/>
              </a:spcBef>
              <a:spcAft>
                <a:spcPts val="0"/>
              </a:spcAft>
              <a:buClr>
                <a:schemeClr val="lt1"/>
              </a:buClr>
              <a:buSzPts val="2100"/>
              <a:buFont typeface="Montserrat SemiBold"/>
              <a:buChar char="●"/>
            </a:pPr>
            <a:r>
              <a:rPr lang="ka-GE" sz="1200" b="0" i="0" u="none" strike="noStrike" cap="none" dirty="0">
                <a:solidFill>
                  <a:schemeClr val="lt1"/>
                </a:solidFill>
                <a:latin typeface="Montserrat"/>
                <a:ea typeface="Montserrat"/>
                <a:cs typeface="Montserrat"/>
                <a:sym typeface="Montserrat"/>
              </a:rPr>
              <a:t>300 ადამიანი იყო ჩართული ექსპერიმენტირების პროცესში [იდეის გამოცდის მიზნით] </a:t>
            </a:r>
            <a:endParaRPr sz="1600" b="0" i="0" u="none" strike="noStrike" cap="none" dirty="0">
              <a:solidFill>
                <a:srgbClr val="2A5159"/>
              </a:solidFill>
              <a:latin typeface="Poppins SemiBold"/>
              <a:ea typeface="Poppins SemiBold"/>
              <a:cs typeface="Poppins SemiBold"/>
              <a:sym typeface="Poppins SemiBold"/>
            </a:endParaRPr>
          </a:p>
        </p:txBody>
      </p:sp>
      <p:sp>
        <p:nvSpPr>
          <p:cNvPr id="353" name="Google Shape;353;p1"/>
          <p:cNvSpPr txBox="1"/>
          <p:nvPr/>
        </p:nvSpPr>
        <p:spPr>
          <a:xfrm>
            <a:off x="938704" y="4885263"/>
            <a:ext cx="5441618" cy="2030851"/>
          </a:xfrm>
          <a:prstGeom prst="rect">
            <a:avLst/>
          </a:prstGeom>
          <a:noFill/>
          <a:ln>
            <a:noFill/>
          </a:ln>
        </p:spPr>
        <p:txBody>
          <a:bodyPr spcFirstLastPara="1" wrap="square" lIns="121900" tIns="121900" rIns="121900" bIns="121900" anchor="t" anchorCtr="0">
            <a:noAutofit/>
          </a:bodyPr>
          <a:lstStyle/>
          <a:p>
            <a:pPr marL="457200" marR="0" lvl="0" indent="-361950" algn="just" rtl="0">
              <a:lnSpc>
                <a:spcPct val="100000"/>
              </a:lnSpc>
              <a:spcBef>
                <a:spcPts val="0"/>
              </a:spcBef>
              <a:spcAft>
                <a:spcPts val="0"/>
              </a:spcAft>
              <a:buClr>
                <a:schemeClr val="lt1"/>
              </a:buClr>
              <a:buSzPts val="2100"/>
              <a:buFont typeface="Montserrat SemiBold"/>
              <a:buChar char="●"/>
            </a:pPr>
            <a:r>
              <a:rPr lang="ka-GE" sz="1200" b="0" i="0" u="none" strike="noStrike" cap="none" dirty="0">
                <a:solidFill>
                  <a:schemeClr val="lt1"/>
                </a:solidFill>
                <a:latin typeface="Montserrat"/>
                <a:ea typeface="Montserrat"/>
                <a:cs typeface="Montserrat"/>
                <a:sym typeface="Montserrat"/>
              </a:rPr>
              <a:t>მონაცემები წარმატების კრიტერიუმების მიხედვით მოსალოდნელი გავლენის გასაზომად.  </a:t>
            </a:r>
          </a:p>
          <a:p>
            <a:pPr marL="95250" marR="0" lvl="0" algn="just" rtl="0">
              <a:lnSpc>
                <a:spcPct val="100000"/>
              </a:lnSpc>
              <a:spcBef>
                <a:spcPts val="0"/>
              </a:spcBef>
              <a:spcAft>
                <a:spcPts val="0"/>
              </a:spcAft>
              <a:buClr>
                <a:schemeClr val="lt1"/>
              </a:buClr>
              <a:buSzPts val="2100"/>
            </a:pPr>
            <a:r>
              <a:rPr lang="ka-GE" sz="1200" b="0" i="0" u="none" strike="noStrike" cap="none" dirty="0">
                <a:solidFill>
                  <a:schemeClr val="lt1"/>
                </a:solidFill>
                <a:latin typeface="Montserrat"/>
                <a:ea typeface="Montserrat"/>
                <a:cs typeface="Montserrat"/>
                <a:sym typeface="Montserrat"/>
              </a:rPr>
              <a:t>თავაპირველად მუნიციპალიტეტი აპირებდა 4 კერძო პირის ჩართვას ექსპერიმენტის დაგეგმვის დროს თავიანთი პროდუქციის გამოფენა-გაყიდვების მოწყობისთვის,  მაგრამ რადგან დაინტერესება უფრო მეტი იყო და დაგვიკავშირდნენ ტელეფონზე, დავამატეთ კიდევ სამი დახლი და სამი მეწარმე, ხოლო ერთი მეწარმე თავად თავისი ინვენტარით მოვიდა. ასევე თავისი საბავშო ატრიბუტებითა და მოწყობილობებით მოვიდა მეწარმე საბავში სივრცის მოსაწყობათ.  იმ დღით მათმა გარკვეული შემოსავალი მიიღეს და გამოთქვეს მზადყოფნა მსგავს ღონისძიებებში მოსაწილეობის მისაღებად.</a:t>
            </a:r>
          </a:p>
          <a:p>
            <a:pPr marL="95250" marR="0" lvl="0" algn="l" rtl="0">
              <a:lnSpc>
                <a:spcPct val="100000"/>
              </a:lnSpc>
              <a:spcBef>
                <a:spcPts val="0"/>
              </a:spcBef>
              <a:spcAft>
                <a:spcPts val="0"/>
              </a:spcAft>
              <a:buClr>
                <a:schemeClr val="lt1"/>
              </a:buClr>
              <a:buSzPts val="2100"/>
            </a:pPr>
            <a:r>
              <a:rPr lang="ka-GE" sz="1200" dirty="0">
                <a:solidFill>
                  <a:schemeClr val="lt1"/>
                </a:solidFill>
                <a:latin typeface="Poppins SemiBold"/>
                <a:ea typeface="Poppins SemiBold"/>
                <a:cs typeface="Poppins SemiBold"/>
                <a:sym typeface="Montserrat"/>
              </a:rPr>
              <a:t>  </a:t>
            </a:r>
            <a:endParaRPr lang="pt-BR" sz="1200" b="0" i="0" u="none" strike="noStrike" cap="none" dirty="0">
              <a:solidFill>
                <a:schemeClr val="lt1"/>
              </a:solidFill>
              <a:latin typeface="Poppins SemiBold"/>
              <a:ea typeface="Poppins SemiBold"/>
              <a:cs typeface="Poppins SemiBold"/>
            </a:endParaRPr>
          </a:p>
        </p:txBody>
      </p:sp>
      <p:grpSp>
        <p:nvGrpSpPr>
          <p:cNvPr id="354" name="Google Shape;354;p1"/>
          <p:cNvGrpSpPr/>
          <p:nvPr/>
        </p:nvGrpSpPr>
        <p:grpSpPr>
          <a:xfrm>
            <a:off x="233986" y="3634602"/>
            <a:ext cx="821870" cy="823097"/>
            <a:chOff x="5273801" y="2606040"/>
            <a:chExt cx="1644396" cy="1645920"/>
          </a:xfrm>
        </p:grpSpPr>
        <p:sp>
          <p:nvSpPr>
            <p:cNvPr id="355" name="Google Shape;355;p1"/>
            <p:cNvSpPr/>
            <p:nvPr/>
          </p:nvSpPr>
          <p:spPr>
            <a:xfrm>
              <a:off x="5273801" y="2606040"/>
              <a:ext cx="1644396" cy="16459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356" name="Google Shape;356;p1"/>
            <p:cNvGrpSpPr/>
            <p:nvPr/>
          </p:nvGrpSpPr>
          <p:grpSpPr>
            <a:xfrm>
              <a:off x="5724143" y="2796921"/>
              <a:ext cx="745236" cy="1259967"/>
              <a:chOff x="5724143" y="2796921"/>
              <a:chExt cx="745236" cy="1259967"/>
            </a:xfrm>
          </p:grpSpPr>
          <p:sp>
            <p:nvSpPr>
              <p:cNvPr id="357" name="Google Shape;357;p1"/>
              <p:cNvSpPr/>
              <p:nvPr/>
            </p:nvSpPr>
            <p:spPr>
              <a:xfrm>
                <a:off x="5724143" y="2796921"/>
                <a:ext cx="745236" cy="1259967"/>
              </a:xfrm>
              <a:custGeom>
                <a:avLst/>
                <a:gdLst/>
                <a:ahLst/>
                <a:cxnLst/>
                <a:rect l="l" t="t" r="r" b="b"/>
                <a:pathLst>
                  <a:path w="1044" h="1764" extrusionOk="0">
                    <a:moveTo>
                      <a:pt x="522" y="0"/>
                    </a:moveTo>
                    <a:cubicBezTo>
                      <a:pt x="234" y="0"/>
                      <a:pt x="0" y="234"/>
                      <a:pt x="0" y="521"/>
                    </a:cubicBezTo>
                    <a:cubicBezTo>
                      <a:pt x="0" y="647"/>
                      <a:pt x="46" y="768"/>
                      <a:pt x="128" y="862"/>
                    </a:cubicBezTo>
                    <a:cubicBezTo>
                      <a:pt x="129" y="864"/>
                      <a:pt x="129" y="864"/>
                      <a:pt x="129" y="864"/>
                    </a:cubicBezTo>
                    <a:cubicBezTo>
                      <a:pt x="131" y="865"/>
                      <a:pt x="263" y="991"/>
                      <a:pt x="263" y="1130"/>
                    </a:cubicBezTo>
                    <a:cubicBezTo>
                      <a:pt x="263" y="1262"/>
                      <a:pt x="263" y="1262"/>
                      <a:pt x="263" y="1262"/>
                    </a:cubicBezTo>
                    <a:cubicBezTo>
                      <a:pt x="243" y="1262"/>
                      <a:pt x="243" y="1262"/>
                      <a:pt x="243" y="1262"/>
                    </a:cubicBezTo>
                    <a:cubicBezTo>
                      <a:pt x="219" y="1262"/>
                      <a:pt x="200" y="1281"/>
                      <a:pt x="200" y="1305"/>
                    </a:cubicBezTo>
                    <a:cubicBezTo>
                      <a:pt x="200" y="1393"/>
                      <a:pt x="200" y="1393"/>
                      <a:pt x="200" y="1393"/>
                    </a:cubicBezTo>
                    <a:cubicBezTo>
                      <a:pt x="200" y="1401"/>
                      <a:pt x="202" y="1408"/>
                      <a:pt x="206" y="1414"/>
                    </a:cubicBezTo>
                    <a:cubicBezTo>
                      <a:pt x="202" y="1420"/>
                      <a:pt x="200" y="1427"/>
                      <a:pt x="200" y="1435"/>
                    </a:cubicBezTo>
                    <a:cubicBezTo>
                      <a:pt x="200" y="1503"/>
                      <a:pt x="200" y="1503"/>
                      <a:pt x="200" y="1503"/>
                    </a:cubicBezTo>
                    <a:cubicBezTo>
                      <a:pt x="200" y="1510"/>
                      <a:pt x="202" y="1517"/>
                      <a:pt x="206" y="1524"/>
                    </a:cubicBezTo>
                    <a:cubicBezTo>
                      <a:pt x="202" y="1530"/>
                      <a:pt x="200" y="1537"/>
                      <a:pt x="200" y="1545"/>
                    </a:cubicBezTo>
                    <a:cubicBezTo>
                      <a:pt x="200" y="1616"/>
                      <a:pt x="200" y="1616"/>
                      <a:pt x="200" y="1616"/>
                    </a:cubicBezTo>
                    <a:cubicBezTo>
                      <a:pt x="200" y="1640"/>
                      <a:pt x="219" y="1659"/>
                      <a:pt x="243" y="1659"/>
                    </a:cubicBezTo>
                    <a:cubicBezTo>
                      <a:pt x="294" y="1659"/>
                      <a:pt x="294" y="1659"/>
                      <a:pt x="294" y="1659"/>
                    </a:cubicBezTo>
                    <a:cubicBezTo>
                      <a:pt x="294" y="1698"/>
                      <a:pt x="294" y="1698"/>
                      <a:pt x="294" y="1698"/>
                    </a:cubicBezTo>
                    <a:cubicBezTo>
                      <a:pt x="294" y="1707"/>
                      <a:pt x="299" y="1715"/>
                      <a:pt x="307" y="1718"/>
                    </a:cubicBezTo>
                    <a:cubicBezTo>
                      <a:pt x="385" y="1753"/>
                      <a:pt x="459" y="1758"/>
                      <a:pt x="497" y="1758"/>
                    </a:cubicBezTo>
                    <a:cubicBezTo>
                      <a:pt x="509" y="1758"/>
                      <a:pt x="518" y="1758"/>
                      <a:pt x="522" y="1757"/>
                    </a:cubicBezTo>
                    <a:cubicBezTo>
                      <a:pt x="538" y="1758"/>
                      <a:pt x="634" y="1764"/>
                      <a:pt x="737" y="1718"/>
                    </a:cubicBezTo>
                    <a:cubicBezTo>
                      <a:pt x="745" y="1715"/>
                      <a:pt x="750" y="1707"/>
                      <a:pt x="750" y="1698"/>
                    </a:cubicBezTo>
                    <a:cubicBezTo>
                      <a:pt x="750" y="1659"/>
                      <a:pt x="750" y="1659"/>
                      <a:pt x="750" y="1659"/>
                    </a:cubicBezTo>
                    <a:cubicBezTo>
                      <a:pt x="804" y="1659"/>
                      <a:pt x="804" y="1659"/>
                      <a:pt x="804" y="1659"/>
                    </a:cubicBezTo>
                    <a:cubicBezTo>
                      <a:pt x="828" y="1659"/>
                      <a:pt x="847" y="1640"/>
                      <a:pt x="847" y="1616"/>
                    </a:cubicBezTo>
                    <a:cubicBezTo>
                      <a:pt x="847" y="1545"/>
                      <a:pt x="847" y="1545"/>
                      <a:pt x="847" y="1545"/>
                    </a:cubicBezTo>
                    <a:cubicBezTo>
                      <a:pt x="847" y="1537"/>
                      <a:pt x="845" y="1530"/>
                      <a:pt x="842" y="1524"/>
                    </a:cubicBezTo>
                    <a:cubicBezTo>
                      <a:pt x="845" y="1517"/>
                      <a:pt x="847" y="1510"/>
                      <a:pt x="847" y="1503"/>
                    </a:cubicBezTo>
                    <a:cubicBezTo>
                      <a:pt x="847" y="1435"/>
                      <a:pt x="847" y="1435"/>
                      <a:pt x="847" y="1435"/>
                    </a:cubicBezTo>
                    <a:cubicBezTo>
                      <a:pt x="847" y="1427"/>
                      <a:pt x="845" y="1420"/>
                      <a:pt x="842" y="1414"/>
                    </a:cubicBezTo>
                    <a:cubicBezTo>
                      <a:pt x="845" y="1408"/>
                      <a:pt x="847" y="1401"/>
                      <a:pt x="847" y="1393"/>
                    </a:cubicBezTo>
                    <a:cubicBezTo>
                      <a:pt x="847" y="1305"/>
                      <a:pt x="847" y="1305"/>
                      <a:pt x="847" y="1305"/>
                    </a:cubicBezTo>
                    <a:cubicBezTo>
                      <a:pt x="847" y="1281"/>
                      <a:pt x="828" y="1262"/>
                      <a:pt x="804" y="1262"/>
                    </a:cubicBezTo>
                    <a:cubicBezTo>
                      <a:pt x="781" y="1262"/>
                      <a:pt x="781" y="1262"/>
                      <a:pt x="781" y="1262"/>
                    </a:cubicBezTo>
                    <a:cubicBezTo>
                      <a:pt x="781" y="1130"/>
                      <a:pt x="781" y="1130"/>
                      <a:pt x="781" y="1130"/>
                    </a:cubicBezTo>
                    <a:cubicBezTo>
                      <a:pt x="781" y="991"/>
                      <a:pt x="914" y="865"/>
                      <a:pt x="915" y="864"/>
                    </a:cubicBezTo>
                    <a:cubicBezTo>
                      <a:pt x="917" y="862"/>
                      <a:pt x="917" y="862"/>
                      <a:pt x="917" y="862"/>
                    </a:cubicBezTo>
                    <a:cubicBezTo>
                      <a:pt x="999" y="768"/>
                      <a:pt x="1044" y="647"/>
                      <a:pt x="1044" y="521"/>
                    </a:cubicBezTo>
                    <a:cubicBezTo>
                      <a:pt x="1044" y="234"/>
                      <a:pt x="810" y="0"/>
                      <a:pt x="522" y="0"/>
                    </a:cubicBezTo>
                    <a:close/>
                    <a:moveTo>
                      <a:pt x="244" y="1502"/>
                    </a:moveTo>
                    <a:cubicBezTo>
                      <a:pt x="244" y="1436"/>
                      <a:pt x="244" y="1436"/>
                      <a:pt x="244" y="1436"/>
                    </a:cubicBezTo>
                    <a:cubicBezTo>
                      <a:pt x="803" y="1436"/>
                      <a:pt x="803" y="1436"/>
                      <a:pt x="803" y="1436"/>
                    </a:cubicBezTo>
                    <a:cubicBezTo>
                      <a:pt x="803" y="1502"/>
                      <a:pt x="803" y="1502"/>
                      <a:pt x="803" y="1502"/>
                    </a:cubicBezTo>
                    <a:lnTo>
                      <a:pt x="244" y="1502"/>
                    </a:lnTo>
                    <a:close/>
                    <a:moveTo>
                      <a:pt x="706" y="1684"/>
                    </a:moveTo>
                    <a:cubicBezTo>
                      <a:pt x="611" y="1721"/>
                      <a:pt x="525" y="1713"/>
                      <a:pt x="524" y="1713"/>
                    </a:cubicBezTo>
                    <a:cubicBezTo>
                      <a:pt x="523" y="1713"/>
                      <a:pt x="521" y="1713"/>
                      <a:pt x="520" y="1713"/>
                    </a:cubicBezTo>
                    <a:cubicBezTo>
                      <a:pt x="519" y="1713"/>
                      <a:pt x="433" y="1721"/>
                      <a:pt x="338" y="1684"/>
                    </a:cubicBezTo>
                    <a:cubicBezTo>
                      <a:pt x="338" y="1659"/>
                      <a:pt x="338" y="1659"/>
                      <a:pt x="338" y="1659"/>
                    </a:cubicBezTo>
                    <a:cubicBezTo>
                      <a:pt x="706" y="1659"/>
                      <a:pt x="706" y="1659"/>
                      <a:pt x="706" y="1659"/>
                    </a:cubicBezTo>
                    <a:lnTo>
                      <a:pt x="706" y="1684"/>
                    </a:lnTo>
                    <a:close/>
                    <a:moveTo>
                      <a:pt x="244" y="1615"/>
                    </a:moveTo>
                    <a:cubicBezTo>
                      <a:pt x="244" y="1546"/>
                      <a:pt x="244" y="1546"/>
                      <a:pt x="244" y="1546"/>
                    </a:cubicBezTo>
                    <a:cubicBezTo>
                      <a:pt x="803" y="1546"/>
                      <a:pt x="803" y="1546"/>
                      <a:pt x="803" y="1546"/>
                    </a:cubicBezTo>
                    <a:cubicBezTo>
                      <a:pt x="803" y="1615"/>
                      <a:pt x="803" y="1615"/>
                      <a:pt x="803" y="1615"/>
                    </a:cubicBezTo>
                    <a:lnTo>
                      <a:pt x="244" y="1615"/>
                    </a:lnTo>
                    <a:close/>
                    <a:moveTo>
                      <a:pt x="803" y="1392"/>
                    </a:moveTo>
                    <a:cubicBezTo>
                      <a:pt x="244" y="1392"/>
                      <a:pt x="244" y="1392"/>
                      <a:pt x="244" y="1392"/>
                    </a:cubicBezTo>
                    <a:cubicBezTo>
                      <a:pt x="244" y="1306"/>
                      <a:pt x="244" y="1306"/>
                      <a:pt x="244" y="1306"/>
                    </a:cubicBezTo>
                    <a:cubicBezTo>
                      <a:pt x="803" y="1306"/>
                      <a:pt x="803" y="1306"/>
                      <a:pt x="803" y="1306"/>
                    </a:cubicBezTo>
                    <a:lnTo>
                      <a:pt x="803" y="1392"/>
                    </a:lnTo>
                    <a:close/>
                    <a:moveTo>
                      <a:pt x="884" y="833"/>
                    </a:moveTo>
                    <a:cubicBezTo>
                      <a:pt x="870" y="846"/>
                      <a:pt x="737" y="976"/>
                      <a:pt x="737" y="1130"/>
                    </a:cubicBezTo>
                    <a:cubicBezTo>
                      <a:pt x="737" y="1262"/>
                      <a:pt x="737" y="1262"/>
                      <a:pt x="737" y="1262"/>
                    </a:cubicBezTo>
                    <a:cubicBezTo>
                      <a:pt x="307" y="1262"/>
                      <a:pt x="307" y="1262"/>
                      <a:pt x="307" y="1262"/>
                    </a:cubicBezTo>
                    <a:cubicBezTo>
                      <a:pt x="307" y="1130"/>
                      <a:pt x="307" y="1130"/>
                      <a:pt x="307" y="1130"/>
                    </a:cubicBezTo>
                    <a:cubicBezTo>
                      <a:pt x="307" y="976"/>
                      <a:pt x="174" y="846"/>
                      <a:pt x="160" y="833"/>
                    </a:cubicBezTo>
                    <a:cubicBezTo>
                      <a:pt x="85" y="746"/>
                      <a:pt x="44" y="636"/>
                      <a:pt x="44" y="521"/>
                    </a:cubicBezTo>
                    <a:cubicBezTo>
                      <a:pt x="44" y="258"/>
                      <a:pt x="259" y="44"/>
                      <a:pt x="522" y="44"/>
                    </a:cubicBezTo>
                    <a:cubicBezTo>
                      <a:pt x="785" y="44"/>
                      <a:pt x="1000" y="258"/>
                      <a:pt x="1000" y="521"/>
                    </a:cubicBezTo>
                    <a:cubicBezTo>
                      <a:pt x="1000" y="636"/>
                      <a:pt x="959" y="746"/>
                      <a:pt x="884" y="833"/>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58" name="Google Shape;358;p1"/>
              <p:cNvSpPr/>
              <p:nvPr/>
            </p:nvSpPr>
            <p:spPr>
              <a:xfrm>
                <a:off x="5784722" y="2857500"/>
                <a:ext cx="624078" cy="811530"/>
              </a:xfrm>
              <a:custGeom>
                <a:avLst/>
                <a:gdLst/>
                <a:ahLst/>
                <a:cxnLst/>
                <a:rect l="l" t="t" r="r" b="b"/>
                <a:pathLst>
                  <a:path w="874" h="1136" extrusionOk="0">
                    <a:moveTo>
                      <a:pt x="437" y="0"/>
                    </a:moveTo>
                    <a:cubicBezTo>
                      <a:pt x="196" y="0"/>
                      <a:pt x="0" y="195"/>
                      <a:pt x="0" y="436"/>
                    </a:cubicBezTo>
                    <a:cubicBezTo>
                      <a:pt x="0" y="540"/>
                      <a:pt x="37" y="641"/>
                      <a:pt x="105" y="720"/>
                    </a:cubicBezTo>
                    <a:cubicBezTo>
                      <a:pt x="127" y="741"/>
                      <a:pt x="263" y="880"/>
                      <a:pt x="263" y="1045"/>
                    </a:cubicBezTo>
                    <a:cubicBezTo>
                      <a:pt x="263" y="1136"/>
                      <a:pt x="263" y="1136"/>
                      <a:pt x="263" y="1136"/>
                    </a:cubicBezTo>
                    <a:cubicBezTo>
                      <a:pt x="415" y="1136"/>
                      <a:pt x="415" y="1136"/>
                      <a:pt x="415" y="1136"/>
                    </a:cubicBezTo>
                    <a:cubicBezTo>
                      <a:pt x="415" y="897"/>
                      <a:pt x="415" y="897"/>
                      <a:pt x="415" y="897"/>
                    </a:cubicBezTo>
                    <a:cubicBezTo>
                      <a:pt x="415" y="891"/>
                      <a:pt x="417" y="886"/>
                      <a:pt x="421" y="882"/>
                    </a:cubicBezTo>
                    <a:cubicBezTo>
                      <a:pt x="525" y="771"/>
                      <a:pt x="525" y="771"/>
                      <a:pt x="525" y="771"/>
                    </a:cubicBezTo>
                    <a:cubicBezTo>
                      <a:pt x="370" y="771"/>
                      <a:pt x="370" y="771"/>
                      <a:pt x="370" y="771"/>
                    </a:cubicBezTo>
                    <a:cubicBezTo>
                      <a:pt x="361" y="771"/>
                      <a:pt x="353" y="766"/>
                      <a:pt x="349" y="758"/>
                    </a:cubicBezTo>
                    <a:cubicBezTo>
                      <a:pt x="346" y="750"/>
                      <a:pt x="348" y="740"/>
                      <a:pt x="354" y="734"/>
                    </a:cubicBezTo>
                    <a:cubicBezTo>
                      <a:pt x="481" y="601"/>
                      <a:pt x="481" y="601"/>
                      <a:pt x="481" y="601"/>
                    </a:cubicBezTo>
                    <a:cubicBezTo>
                      <a:pt x="354" y="601"/>
                      <a:pt x="354" y="601"/>
                      <a:pt x="354" y="601"/>
                    </a:cubicBezTo>
                    <a:cubicBezTo>
                      <a:pt x="346" y="601"/>
                      <a:pt x="338" y="596"/>
                      <a:pt x="334" y="588"/>
                    </a:cubicBezTo>
                    <a:cubicBezTo>
                      <a:pt x="331" y="580"/>
                      <a:pt x="332" y="571"/>
                      <a:pt x="338" y="564"/>
                    </a:cubicBezTo>
                    <a:cubicBezTo>
                      <a:pt x="508" y="368"/>
                      <a:pt x="508" y="368"/>
                      <a:pt x="508" y="368"/>
                    </a:cubicBezTo>
                    <a:cubicBezTo>
                      <a:pt x="516" y="359"/>
                      <a:pt x="530" y="358"/>
                      <a:pt x="539" y="366"/>
                    </a:cubicBezTo>
                    <a:cubicBezTo>
                      <a:pt x="548" y="374"/>
                      <a:pt x="549" y="388"/>
                      <a:pt x="541" y="397"/>
                    </a:cubicBezTo>
                    <a:cubicBezTo>
                      <a:pt x="403" y="557"/>
                      <a:pt x="403" y="557"/>
                      <a:pt x="403" y="557"/>
                    </a:cubicBezTo>
                    <a:cubicBezTo>
                      <a:pt x="532" y="557"/>
                      <a:pt x="532" y="557"/>
                      <a:pt x="532" y="557"/>
                    </a:cubicBezTo>
                    <a:cubicBezTo>
                      <a:pt x="541" y="557"/>
                      <a:pt x="549" y="562"/>
                      <a:pt x="553" y="570"/>
                    </a:cubicBezTo>
                    <a:cubicBezTo>
                      <a:pt x="556" y="578"/>
                      <a:pt x="554" y="587"/>
                      <a:pt x="548" y="594"/>
                    </a:cubicBezTo>
                    <a:cubicBezTo>
                      <a:pt x="421" y="727"/>
                      <a:pt x="421" y="727"/>
                      <a:pt x="421" y="727"/>
                    </a:cubicBezTo>
                    <a:cubicBezTo>
                      <a:pt x="576" y="727"/>
                      <a:pt x="576" y="727"/>
                      <a:pt x="576" y="727"/>
                    </a:cubicBezTo>
                    <a:cubicBezTo>
                      <a:pt x="584" y="727"/>
                      <a:pt x="592" y="732"/>
                      <a:pt x="596" y="740"/>
                    </a:cubicBezTo>
                    <a:cubicBezTo>
                      <a:pt x="599" y="748"/>
                      <a:pt x="598" y="758"/>
                      <a:pt x="592" y="764"/>
                    </a:cubicBezTo>
                    <a:cubicBezTo>
                      <a:pt x="459" y="905"/>
                      <a:pt x="459" y="905"/>
                      <a:pt x="459" y="905"/>
                    </a:cubicBezTo>
                    <a:cubicBezTo>
                      <a:pt x="459" y="1136"/>
                      <a:pt x="459" y="1136"/>
                      <a:pt x="459" y="1136"/>
                    </a:cubicBezTo>
                    <a:cubicBezTo>
                      <a:pt x="611" y="1136"/>
                      <a:pt x="611" y="1136"/>
                      <a:pt x="611" y="1136"/>
                    </a:cubicBezTo>
                    <a:cubicBezTo>
                      <a:pt x="611" y="1045"/>
                      <a:pt x="611" y="1045"/>
                      <a:pt x="611" y="1045"/>
                    </a:cubicBezTo>
                    <a:cubicBezTo>
                      <a:pt x="611" y="880"/>
                      <a:pt x="747" y="741"/>
                      <a:pt x="769" y="720"/>
                    </a:cubicBezTo>
                    <a:cubicBezTo>
                      <a:pt x="837" y="641"/>
                      <a:pt x="874" y="540"/>
                      <a:pt x="874" y="436"/>
                    </a:cubicBezTo>
                    <a:cubicBezTo>
                      <a:pt x="874" y="195"/>
                      <a:pt x="678" y="0"/>
                      <a:pt x="437"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grpSp>
        <p:nvGrpSpPr>
          <p:cNvPr id="359" name="Google Shape;359;p1"/>
          <p:cNvGrpSpPr/>
          <p:nvPr/>
        </p:nvGrpSpPr>
        <p:grpSpPr>
          <a:xfrm>
            <a:off x="253329" y="4599829"/>
            <a:ext cx="783944" cy="789663"/>
            <a:chOff x="5273803" y="2606040"/>
            <a:chExt cx="1644396" cy="1645920"/>
          </a:xfrm>
        </p:grpSpPr>
        <p:sp>
          <p:nvSpPr>
            <p:cNvPr id="360" name="Google Shape;360;p1"/>
            <p:cNvSpPr/>
            <p:nvPr/>
          </p:nvSpPr>
          <p:spPr>
            <a:xfrm>
              <a:off x="5273803" y="2606040"/>
              <a:ext cx="1644396" cy="16459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361" name="Google Shape;361;p1"/>
            <p:cNvGrpSpPr/>
            <p:nvPr/>
          </p:nvGrpSpPr>
          <p:grpSpPr>
            <a:xfrm>
              <a:off x="5377816" y="2865501"/>
              <a:ext cx="1434846" cy="1099185"/>
              <a:chOff x="5377816" y="2865501"/>
              <a:chExt cx="1434846" cy="1099185"/>
            </a:xfrm>
          </p:grpSpPr>
          <p:sp>
            <p:nvSpPr>
              <p:cNvPr id="362" name="Google Shape;362;p1"/>
              <p:cNvSpPr/>
              <p:nvPr/>
            </p:nvSpPr>
            <p:spPr>
              <a:xfrm>
                <a:off x="5377816" y="2865501"/>
                <a:ext cx="1434846" cy="1099185"/>
              </a:xfrm>
              <a:custGeom>
                <a:avLst/>
                <a:gdLst/>
                <a:ahLst/>
                <a:cxnLst/>
                <a:rect l="l" t="t" r="r" b="b"/>
                <a:pathLst>
                  <a:path w="2010" h="1539" extrusionOk="0">
                    <a:moveTo>
                      <a:pt x="454" y="1342"/>
                    </a:moveTo>
                    <a:cubicBezTo>
                      <a:pt x="447" y="1342"/>
                      <a:pt x="441" y="1339"/>
                      <a:pt x="437" y="1334"/>
                    </a:cubicBezTo>
                    <a:cubicBezTo>
                      <a:pt x="403" y="1294"/>
                      <a:pt x="355" y="1272"/>
                      <a:pt x="303" y="1272"/>
                    </a:cubicBezTo>
                    <a:cubicBezTo>
                      <a:pt x="251" y="1272"/>
                      <a:pt x="202" y="1294"/>
                      <a:pt x="169" y="1334"/>
                    </a:cubicBezTo>
                    <a:cubicBezTo>
                      <a:pt x="161" y="1343"/>
                      <a:pt x="147" y="1344"/>
                      <a:pt x="138" y="1337"/>
                    </a:cubicBezTo>
                    <a:cubicBezTo>
                      <a:pt x="129" y="1329"/>
                      <a:pt x="128" y="1315"/>
                      <a:pt x="135" y="1306"/>
                    </a:cubicBezTo>
                    <a:cubicBezTo>
                      <a:pt x="177" y="1256"/>
                      <a:pt x="238" y="1228"/>
                      <a:pt x="303" y="1228"/>
                    </a:cubicBezTo>
                    <a:cubicBezTo>
                      <a:pt x="368" y="1228"/>
                      <a:pt x="429" y="1256"/>
                      <a:pt x="470" y="1306"/>
                    </a:cubicBezTo>
                    <a:cubicBezTo>
                      <a:pt x="478" y="1315"/>
                      <a:pt x="477" y="1329"/>
                      <a:pt x="468" y="1337"/>
                    </a:cubicBezTo>
                    <a:cubicBezTo>
                      <a:pt x="464" y="1340"/>
                      <a:pt x="458" y="1342"/>
                      <a:pt x="454" y="1342"/>
                    </a:cubicBezTo>
                    <a:close/>
                    <a:moveTo>
                      <a:pt x="936" y="1337"/>
                    </a:moveTo>
                    <a:cubicBezTo>
                      <a:pt x="945" y="1329"/>
                      <a:pt x="946" y="1315"/>
                      <a:pt x="938" y="1306"/>
                    </a:cubicBezTo>
                    <a:cubicBezTo>
                      <a:pt x="897" y="1256"/>
                      <a:pt x="836" y="1228"/>
                      <a:pt x="771" y="1228"/>
                    </a:cubicBezTo>
                    <a:cubicBezTo>
                      <a:pt x="706" y="1228"/>
                      <a:pt x="645" y="1256"/>
                      <a:pt x="603" y="1306"/>
                    </a:cubicBezTo>
                    <a:cubicBezTo>
                      <a:pt x="596" y="1315"/>
                      <a:pt x="597" y="1329"/>
                      <a:pt x="606" y="1337"/>
                    </a:cubicBezTo>
                    <a:cubicBezTo>
                      <a:pt x="615" y="1344"/>
                      <a:pt x="629" y="1343"/>
                      <a:pt x="637" y="1334"/>
                    </a:cubicBezTo>
                    <a:cubicBezTo>
                      <a:pt x="670" y="1294"/>
                      <a:pt x="719" y="1272"/>
                      <a:pt x="771" y="1272"/>
                    </a:cubicBezTo>
                    <a:cubicBezTo>
                      <a:pt x="823" y="1272"/>
                      <a:pt x="871" y="1294"/>
                      <a:pt x="905" y="1334"/>
                    </a:cubicBezTo>
                    <a:cubicBezTo>
                      <a:pt x="909" y="1339"/>
                      <a:pt x="915" y="1342"/>
                      <a:pt x="922" y="1342"/>
                    </a:cubicBezTo>
                    <a:cubicBezTo>
                      <a:pt x="927" y="1342"/>
                      <a:pt x="932" y="1340"/>
                      <a:pt x="936" y="1337"/>
                    </a:cubicBezTo>
                    <a:close/>
                    <a:moveTo>
                      <a:pt x="1404" y="1337"/>
                    </a:moveTo>
                    <a:cubicBezTo>
                      <a:pt x="1413" y="1329"/>
                      <a:pt x="1414" y="1315"/>
                      <a:pt x="1407" y="1306"/>
                    </a:cubicBezTo>
                    <a:cubicBezTo>
                      <a:pt x="1365" y="1256"/>
                      <a:pt x="1304" y="1228"/>
                      <a:pt x="1239" y="1228"/>
                    </a:cubicBezTo>
                    <a:cubicBezTo>
                      <a:pt x="1174" y="1228"/>
                      <a:pt x="1113" y="1256"/>
                      <a:pt x="1072" y="1306"/>
                    </a:cubicBezTo>
                    <a:cubicBezTo>
                      <a:pt x="1064" y="1315"/>
                      <a:pt x="1065" y="1329"/>
                      <a:pt x="1074" y="1337"/>
                    </a:cubicBezTo>
                    <a:cubicBezTo>
                      <a:pt x="1084" y="1344"/>
                      <a:pt x="1097" y="1343"/>
                      <a:pt x="1105" y="1334"/>
                    </a:cubicBezTo>
                    <a:cubicBezTo>
                      <a:pt x="1139" y="1294"/>
                      <a:pt x="1187" y="1272"/>
                      <a:pt x="1239" y="1272"/>
                    </a:cubicBezTo>
                    <a:cubicBezTo>
                      <a:pt x="1291" y="1272"/>
                      <a:pt x="1340" y="1294"/>
                      <a:pt x="1373" y="1334"/>
                    </a:cubicBezTo>
                    <a:cubicBezTo>
                      <a:pt x="1377" y="1339"/>
                      <a:pt x="1383" y="1342"/>
                      <a:pt x="1390" y="1342"/>
                    </a:cubicBezTo>
                    <a:cubicBezTo>
                      <a:pt x="1395" y="1342"/>
                      <a:pt x="1400" y="1340"/>
                      <a:pt x="1404" y="1337"/>
                    </a:cubicBezTo>
                    <a:close/>
                    <a:moveTo>
                      <a:pt x="1872" y="1337"/>
                    </a:moveTo>
                    <a:cubicBezTo>
                      <a:pt x="1881" y="1329"/>
                      <a:pt x="1882" y="1315"/>
                      <a:pt x="1875" y="1306"/>
                    </a:cubicBezTo>
                    <a:cubicBezTo>
                      <a:pt x="1833" y="1256"/>
                      <a:pt x="1772" y="1228"/>
                      <a:pt x="1707" y="1228"/>
                    </a:cubicBezTo>
                    <a:cubicBezTo>
                      <a:pt x="1642" y="1228"/>
                      <a:pt x="1581" y="1256"/>
                      <a:pt x="1540" y="1306"/>
                    </a:cubicBezTo>
                    <a:cubicBezTo>
                      <a:pt x="1532" y="1315"/>
                      <a:pt x="1533" y="1329"/>
                      <a:pt x="1542" y="1337"/>
                    </a:cubicBezTo>
                    <a:cubicBezTo>
                      <a:pt x="1552" y="1344"/>
                      <a:pt x="1566" y="1343"/>
                      <a:pt x="1573" y="1334"/>
                    </a:cubicBezTo>
                    <a:cubicBezTo>
                      <a:pt x="1607" y="1294"/>
                      <a:pt x="1655" y="1272"/>
                      <a:pt x="1707" y="1272"/>
                    </a:cubicBezTo>
                    <a:cubicBezTo>
                      <a:pt x="1759" y="1272"/>
                      <a:pt x="1808" y="1294"/>
                      <a:pt x="1841" y="1334"/>
                    </a:cubicBezTo>
                    <a:cubicBezTo>
                      <a:pt x="1845" y="1339"/>
                      <a:pt x="1852" y="1342"/>
                      <a:pt x="1858" y="1342"/>
                    </a:cubicBezTo>
                    <a:cubicBezTo>
                      <a:pt x="1863" y="1342"/>
                      <a:pt x="1868" y="1340"/>
                      <a:pt x="1872" y="1337"/>
                    </a:cubicBezTo>
                    <a:close/>
                    <a:moveTo>
                      <a:pt x="169" y="945"/>
                    </a:moveTo>
                    <a:cubicBezTo>
                      <a:pt x="202" y="905"/>
                      <a:pt x="251" y="883"/>
                      <a:pt x="303" y="883"/>
                    </a:cubicBezTo>
                    <a:cubicBezTo>
                      <a:pt x="355" y="883"/>
                      <a:pt x="403" y="905"/>
                      <a:pt x="437" y="945"/>
                    </a:cubicBezTo>
                    <a:cubicBezTo>
                      <a:pt x="444" y="954"/>
                      <a:pt x="458" y="955"/>
                      <a:pt x="468" y="948"/>
                    </a:cubicBezTo>
                    <a:cubicBezTo>
                      <a:pt x="477" y="940"/>
                      <a:pt x="478" y="926"/>
                      <a:pt x="470" y="917"/>
                    </a:cubicBezTo>
                    <a:cubicBezTo>
                      <a:pt x="429" y="867"/>
                      <a:pt x="368" y="839"/>
                      <a:pt x="303" y="839"/>
                    </a:cubicBezTo>
                    <a:cubicBezTo>
                      <a:pt x="238" y="839"/>
                      <a:pt x="177" y="867"/>
                      <a:pt x="135" y="917"/>
                    </a:cubicBezTo>
                    <a:cubicBezTo>
                      <a:pt x="128" y="926"/>
                      <a:pt x="129" y="940"/>
                      <a:pt x="138" y="948"/>
                    </a:cubicBezTo>
                    <a:cubicBezTo>
                      <a:pt x="142" y="951"/>
                      <a:pt x="147" y="953"/>
                      <a:pt x="152" y="953"/>
                    </a:cubicBezTo>
                    <a:cubicBezTo>
                      <a:pt x="159" y="953"/>
                      <a:pt x="165" y="950"/>
                      <a:pt x="169" y="945"/>
                    </a:cubicBezTo>
                    <a:close/>
                    <a:moveTo>
                      <a:pt x="936" y="948"/>
                    </a:moveTo>
                    <a:cubicBezTo>
                      <a:pt x="945" y="940"/>
                      <a:pt x="946" y="926"/>
                      <a:pt x="938" y="917"/>
                    </a:cubicBezTo>
                    <a:cubicBezTo>
                      <a:pt x="897" y="867"/>
                      <a:pt x="836" y="839"/>
                      <a:pt x="771" y="839"/>
                    </a:cubicBezTo>
                    <a:cubicBezTo>
                      <a:pt x="706" y="839"/>
                      <a:pt x="645" y="867"/>
                      <a:pt x="603" y="917"/>
                    </a:cubicBezTo>
                    <a:cubicBezTo>
                      <a:pt x="596" y="926"/>
                      <a:pt x="597" y="940"/>
                      <a:pt x="606" y="948"/>
                    </a:cubicBezTo>
                    <a:cubicBezTo>
                      <a:pt x="615" y="955"/>
                      <a:pt x="629" y="954"/>
                      <a:pt x="637" y="945"/>
                    </a:cubicBezTo>
                    <a:cubicBezTo>
                      <a:pt x="670" y="905"/>
                      <a:pt x="719" y="883"/>
                      <a:pt x="771" y="883"/>
                    </a:cubicBezTo>
                    <a:cubicBezTo>
                      <a:pt x="823" y="883"/>
                      <a:pt x="871" y="905"/>
                      <a:pt x="905" y="945"/>
                    </a:cubicBezTo>
                    <a:cubicBezTo>
                      <a:pt x="909" y="950"/>
                      <a:pt x="915" y="953"/>
                      <a:pt x="922" y="953"/>
                    </a:cubicBezTo>
                    <a:cubicBezTo>
                      <a:pt x="927" y="953"/>
                      <a:pt x="932" y="951"/>
                      <a:pt x="936" y="948"/>
                    </a:cubicBezTo>
                    <a:close/>
                    <a:moveTo>
                      <a:pt x="1105" y="945"/>
                    </a:moveTo>
                    <a:cubicBezTo>
                      <a:pt x="1139" y="905"/>
                      <a:pt x="1187" y="883"/>
                      <a:pt x="1239" y="883"/>
                    </a:cubicBezTo>
                    <a:cubicBezTo>
                      <a:pt x="1291" y="883"/>
                      <a:pt x="1340" y="905"/>
                      <a:pt x="1373" y="945"/>
                    </a:cubicBezTo>
                    <a:cubicBezTo>
                      <a:pt x="1381" y="954"/>
                      <a:pt x="1395" y="955"/>
                      <a:pt x="1404" y="948"/>
                    </a:cubicBezTo>
                    <a:cubicBezTo>
                      <a:pt x="1413" y="940"/>
                      <a:pt x="1414" y="926"/>
                      <a:pt x="1407" y="917"/>
                    </a:cubicBezTo>
                    <a:cubicBezTo>
                      <a:pt x="1365" y="867"/>
                      <a:pt x="1304" y="839"/>
                      <a:pt x="1239" y="839"/>
                    </a:cubicBezTo>
                    <a:cubicBezTo>
                      <a:pt x="1174" y="839"/>
                      <a:pt x="1113" y="867"/>
                      <a:pt x="1072" y="917"/>
                    </a:cubicBezTo>
                    <a:cubicBezTo>
                      <a:pt x="1064" y="926"/>
                      <a:pt x="1065" y="940"/>
                      <a:pt x="1074" y="948"/>
                    </a:cubicBezTo>
                    <a:cubicBezTo>
                      <a:pt x="1078" y="951"/>
                      <a:pt x="1083" y="953"/>
                      <a:pt x="1088" y="953"/>
                    </a:cubicBezTo>
                    <a:cubicBezTo>
                      <a:pt x="1095" y="953"/>
                      <a:pt x="1101" y="950"/>
                      <a:pt x="1105" y="945"/>
                    </a:cubicBezTo>
                    <a:close/>
                    <a:moveTo>
                      <a:pt x="1872" y="948"/>
                    </a:moveTo>
                    <a:cubicBezTo>
                      <a:pt x="1881" y="940"/>
                      <a:pt x="1882" y="926"/>
                      <a:pt x="1875" y="917"/>
                    </a:cubicBezTo>
                    <a:cubicBezTo>
                      <a:pt x="1833" y="867"/>
                      <a:pt x="1772" y="839"/>
                      <a:pt x="1707" y="839"/>
                    </a:cubicBezTo>
                    <a:cubicBezTo>
                      <a:pt x="1642" y="839"/>
                      <a:pt x="1581" y="867"/>
                      <a:pt x="1540" y="917"/>
                    </a:cubicBezTo>
                    <a:cubicBezTo>
                      <a:pt x="1532" y="926"/>
                      <a:pt x="1533" y="940"/>
                      <a:pt x="1542" y="948"/>
                    </a:cubicBezTo>
                    <a:cubicBezTo>
                      <a:pt x="1552" y="955"/>
                      <a:pt x="1566" y="954"/>
                      <a:pt x="1573" y="945"/>
                    </a:cubicBezTo>
                    <a:cubicBezTo>
                      <a:pt x="1607" y="905"/>
                      <a:pt x="1655" y="883"/>
                      <a:pt x="1707" y="883"/>
                    </a:cubicBezTo>
                    <a:cubicBezTo>
                      <a:pt x="1759" y="883"/>
                      <a:pt x="1808" y="905"/>
                      <a:pt x="1841" y="945"/>
                    </a:cubicBezTo>
                    <a:cubicBezTo>
                      <a:pt x="1845" y="950"/>
                      <a:pt x="1852" y="953"/>
                      <a:pt x="1858" y="953"/>
                    </a:cubicBezTo>
                    <a:cubicBezTo>
                      <a:pt x="1863" y="953"/>
                      <a:pt x="1868" y="951"/>
                      <a:pt x="1872" y="948"/>
                    </a:cubicBezTo>
                    <a:close/>
                    <a:moveTo>
                      <a:pt x="1701" y="1528"/>
                    </a:moveTo>
                    <a:cubicBezTo>
                      <a:pt x="1734" y="1489"/>
                      <a:pt x="1783" y="1466"/>
                      <a:pt x="1835" y="1466"/>
                    </a:cubicBezTo>
                    <a:cubicBezTo>
                      <a:pt x="1886" y="1466"/>
                      <a:pt x="1935" y="1489"/>
                      <a:pt x="1968" y="1528"/>
                    </a:cubicBezTo>
                    <a:cubicBezTo>
                      <a:pt x="1976" y="1538"/>
                      <a:pt x="1990" y="1539"/>
                      <a:pt x="1999" y="1531"/>
                    </a:cubicBezTo>
                    <a:cubicBezTo>
                      <a:pt x="2009" y="1523"/>
                      <a:pt x="2010" y="1509"/>
                      <a:pt x="2002" y="1500"/>
                    </a:cubicBezTo>
                    <a:cubicBezTo>
                      <a:pt x="1960" y="1451"/>
                      <a:pt x="1899" y="1422"/>
                      <a:pt x="1835" y="1422"/>
                    </a:cubicBezTo>
                    <a:cubicBezTo>
                      <a:pt x="1770" y="1422"/>
                      <a:pt x="1709" y="1451"/>
                      <a:pt x="1667" y="1500"/>
                    </a:cubicBezTo>
                    <a:cubicBezTo>
                      <a:pt x="1659" y="1509"/>
                      <a:pt x="1660" y="1523"/>
                      <a:pt x="1670" y="1531"/>
                    </a:cubicBezTo>
                    <a:cubicBezTo>
                      <a:pt x="1674" y="1535"/>
                      <a:pt x="1679" y="1536"/>
                      <a:pt x="1684" y="1536"/>
                    </a:cubicBezTo>
                    <a:cubicBezTo>
                      <a:pt x="1690" y="1536"/>
                      <a:pt x="1696" y="1534"/>
                      <a:pt x="1701" y="1528"/>
                    </a:cubicBezTo>
                    <a:close/>
                    <a:moveTo>
                      <a:pt x="340" y="1531"/>
                    </a:moveTo>
                    <a:cubicBezTo>
                      <a:pt x="350" y="1523"/>
                      <a:pt x="351" y="1509"/>
                      <a:pt x="343" y="1500"/>
                    </a:cubicBezTo>
                    <a:cubicBezTo>
                      <a:pt x="301" y="1451"/>
                      <a:pt x="240" y="1422"/>
                      <a:pt x="175" y="1422"/>
                    </a:cubicBezTo>
                    <a:cubicBezTo>
                      <a:pt x="111" y="1422"/>
                      <a:pt x="50" y="1451"/>
                      <a:pt x="8" y="1500"/>
                    </a:cubicBezTo>
                    <a:cubicBezTo>
                      <a:pt x="0" y="1509"/>
                      <a:pt x="1" y="1523"/>
                      <a:pt x="11" y="1531"/>
                    </a:cubicBezTo>
                    <a:cubicBezTo>
                      <a:pt x="20" y="1539"/>
                      <a:pt x="34" y="1538"/>
                      <a:pt x="42" y="1528"/>
                    </a:cubicBezTo>
                    <a:cubicBezTo>
                      <a:pt x="75" y="1489"/>
                      <a:pt x="124" y="1466"/>
                      <a:pt x="175" y="1466"/>
                    </a:cubicBezTo>
                    <a:cubicBezTo>
                      <a:pt x="227" y="1466"/>
                      <a:pt x="276" y="1489"/>
                      <a:pt x="309" y="1528"/>
                    </a:cubicBezTo>
                    <a:cubicBezTo>
                      <a:pt x="314" y="1534"/>
                      <a:pt x="320" y="1536"/>
                      <a:pt x="326" y="1536"/>
                    </a:cubicBezTo>
                    <a:cubicBezTo>
                      <a:pt x="331" y="1536"/>
                      <a:pt x="336" y="1535"/>
                      <a:pt x="340" y="1531"/>
                    </a:cubicBezTo>
                    <a:close/>
                    <a:moveTo>
                      <a:pt x="871" y="1528"/>
                    </a:moveTo>
                    <a:cubicBezTo>
                      <a:pt x="905" y="1489"/>
                      <a:pt x="953" y="1466"/>
                      <a:pt x="1005" y="1466"/>
                    </a:cubicBezTo>
                    <a:cubicBezTo>
                      <a:pt x="1057" y="1466"/>
                      <a:pt x="1105" y="1489"/>
                      <a:pt x="1139" y="1528"/>
                    </a:cubicBezTo>
                    <a:cubicBezTo>
                      <a:pt x="1147" y="1538"/>
                      <a:pt x="1160" y="1539"/>
                      <a:pt x="1170" y="1531"/>
                    </a:cubicBezTo>
                    <a:cubicBezTo>
                      <a:pt x="1179" y="1523"/>
                      <a:pt x="1180" y="1509"/>
                      <a:pt x="1172" y="1500"/>
                    </a:cubicBezTo>
                    <a:cubicBezTo>
                      <a:pt x="1131" y="1451"/>
                      <a:pt x="1070" y="1422"/>
                      <a:pt x="1005" y="1422"/>
                    </a:cubicBezTo>
                    <a:cubicBezTo>
                      <a:pt x="940" y="1422"/>
                      <a:pt x="879" y="1451"/>
                      <a:pt x="838" y="1500"/>
                    </a:cubicBezTo>
                    <a:cubicBezTo>
                      <a:pt x="830" y="1509"/>
                      <a:pt x="831" y="1523"/>
                      <a:pt x="840" y="1531"/>
                    </a:cubicBezTo>
                    <a:cubicBezTo>
                      <a:pt x="844" y="1535"/>
                      <a:pt x="849" y="1536"/>
                      <a:pt x="854" y="1536"/>
                    </a:cubicBezTo>
                    <a:cubicBezTo>
                      <a:pt x="861" y="1536"/>
                      <a:pt x="867" y="1534"/>
                      <a:pt x="871" y="1528"/>
                    </a:cubicBezTo>
                    <a:close/>
                    <a:moveTo>
                      <a:pt x="755" y="1531"/>
                    </a:moveTo>
                    <a:cubicBezTo>
                      <a:pt x="764" y="1523"/>
                      <a:pt x="766" y="1509"/>
                      <a:pt x="758" y="1500"/>
                    </a:cubicBezTo>
                    <a:cubicBezTo>
                      <a:pt x="716" y="1451"/>
                      <a:pt x="655" y="1422"/>
                      <a:pt x="590" y="1422"/>
                    </a:cubicBezTo>
                    <a:cubicBezTo>
                      <a:pt x="526" y="1422"/>
                      <a:pt x="464" y="1451"/>
                      <a:pt x="423" y="1500"/>
                    </a:cubicBezTo>
                    <a:cubicBezTo>
                      <a:pt x="415" y="1509"/>
                      <a:pt x="416" y="1523"/>
                      <a:pt x="425" y="1531"/>
                    </a:cubicBezTo>
                    <a:cubicBezTo>
                      <a:pt x="435" y="1539"/>
                      <a:pt x="449" y="1538"/>
                      <a:pt x="456" y="1528"/>
                    </a:cubicBezTo>
                    <a:cubicBezTo>
                      <a:pt x="490" y="1489"/>
                      <a:pt x="539" y="1466"/>
                      <a:pt x="590" y="1466"/>
                    </a:cubicBezTo>
                    <a:cubicBezTo>
                      <a:pt x="642" y="1466"/>
                      <a:pt x="691" y="1489"/>
                      <a:pt x="724" y="1528"/>
                    </a:cubicBezTo>
                    <a:cubicBezTo>
                      <a:pt x="728" y="1534"/>
                      <a:pt x="735" y="1536"/>
                      <a:pt x="741" y="1536"/>
                    </a:cubicBezTo>
                    <a:cubicBezTo>
                      <a:pt x="746" y="1536"/>
                      <a:pt x="751" y="1535"/>
                      <a:pt x="755" y="1531"/>
                    </a:cubicBezTo>
                    <a:close/>
                    <a:moveTo>
                      <a:pt x="1286" y="1528"/>
                    </a:moveTo>
                    <a:cubicBezTo>
                      <a:pt x="1319" y="1489"/>
                      <a:pt x="1368" y="1466"/>
                      <a:pt x="1420" y="1466"/>
                    </a:cubicBezTo>
                    <a:cubicBezTo>
                      <a:pt x="1471" y="1466"/>
                      <a:pt x="1520" y="1489"/>
                      <a:pt x="1554" y="1528"/>
                    </a:cubicBezTo>
                    <a:cubicBezTo>
                      <a:pt x="1561" y="1538"/>
                      <a:pt x="1575" y="1539"/>
                      <a:pt x="1585" y="1531"/>
                    </a:cubicBezTo>
                    <a:cubicBezTo>
                      <a:pt x="1594" y="1523"/>
                      <a:pt x="1595" y="1509"/>
                      <a:pt x="1587" y="1500"/>
                    </a:cubicBezTo>
                    <a:cubicBezTo>
                      <a:pt x="1546" y="1451"/>
                      <a:pt x="1484" y="1422"/>
                      <a:pt x="1420" y="1422"/>
                    </a:cubicBezTo>
                    <a:cubicBezTo>
                      <a:pt x="1355" y="1422"/>
                      <a:pt x="1294" y="1451"/>
                      <a:pt x="1252" y="1500"/>
                    </a:cubicBezTo>
                    <a:cubicBezTo>
                      <a:pt x="1244" y="1509"/>
                      <a:pt x="1246" y="1523"/>
                      <a:pt x="1255" y="1531"/>
                    </a:cubicBezTo>
                    <a:cubicBezTo>
                      <a:pt x="1259" y="1535"/>
                      <a:pt x="1264" y="1536"/>
                      <a:pt x="1269" y="1536"/>
                    </a:cubicBezTo>
                    <a:cubicBezTo>
                      <a:pt x="1275" y="1536"/>
                      <a:pt x="1282" y="1534"/>
                      <a:pt x="1286" y="1528"/>
                    </a:cubicBezTo>
                    <a:close/>
                    <a:moveTo>
                      <a:pt x="1999" y="1142"/>
                    </a:moveTo>
                    <a:cubicBezTo>
                      <a:pt x="2009" y="1134"/>
                      <a:pt x="2010" y="1120"/>
                      <a:pt x="2002" y="1111"/>
                    </a:cubicBezTo>
                    <a:cubicBezTo>
                      <a:pt x="1960" y="1062"/>
                      <a:pt x="1899" y="1033"/>
                      <a:pt x="1835" y="1033"/>
                    </a:cubicBezTo>
                    <a:cubicBezTo>
                      <a:pt x="1770" y="1033"/>
                      <a:pt x="1709" y="1062"/>
                      <a:pt x="1667" y="1111"/>
                    </a:cubicBezTo>
                    <a:cubicBezTo>
                      <a:pt x="1659" y="1120"/>
                      <a:pt x="1660" y="1134"/>
                      <a:pt x="1670" y="1142"/>
                    </a:cubicBezTo>
                    <a:cubicBezTo>
                      <a:pt x="1679" y="1150"/>
                      <a:pt x="1693" y="1149"/>
                      <a:pt x="1701" y="1139"/>
                    </a:cubicBezTo>
                    <a:cubicBezTo>
                      <a:pt x="1734" y="1100"/>
                      <a:pt x="1783" y="1077"/>
                      <a:pt x="1835" y="1077"/>
                    </a:cubicBezTo>
                    <a:cubicBezTo>
                      <a:pt x="1886" y="1077"/>
                      <a:pt x="1935" y="1100"/>
                      <a:pt x="1968" y="1139"/>
                    </a:cubicBezTo>
                    <a:cubicBezTo>
                      <a:pt x="1973" y="1145"/>
                      <a:pt x="1979" y="1147"/>
                      <a:pt x="1985" y="1147"/>
                    </a:cubicBezTo>
                    <a:cubicBezTo>
                      <a:pt x="1990" y="1147"/>
                      <a:pt x="1995" y="1146"/>
                      <a:pt x="1999" y="1142"/>
                    </a:cubicBezTo>
                    <a:close/>
                    <a:moveTo>
                      <a:pt x="340" y="1142"/>
                    </a:moveTo>
                    <a:cubicBezTo>
                      <a:pt x="350" y="1134"/>
                      <a:pt x="351" y="1120"/>
                      <a:pt x="343" y="1111"/>
                    </a:cubicBezTo>
                    <a:cubicBezTo>
                      <a:pt x="301" y="1062"/>
                      <a:pt x="240" y="1033"/>
                      <a:pt x="175" y="1033"/>
                    </a:cubicBezTo>
                    <a:cubicBezTo>
                      <a:pt x="111" y="1033"/>
                      <a:pt x="50" y="1062"/>
                      <a:pt x="8" y="1111"/>
                    </a:cubicBezTo>
                    <a:cubicBezTo>
                      <a:pt x="0" y="1120"/>
                      <a:pt x="1" y="1134"/>
                      <a:pt x="11" y="1142"/>
                    </a:cubicBezTo>
                    <a:cubicBezTo>
                      <a:pt x="20" y="1150"/>
                      <a:pt x="34" y="1149"/>
                      <a:pt x="42" y="1139"/>
                    </a:cubicBezTo>
                    <a:cubicBezTo>
                      <a:pt x="75" y="1100"/>
                      <a:pt x="124" y="1077"/>
                      <a:pt x="175" y="1077"/>
                    </a:cubicBezTo>
                    <a:cubicBezTo>
                      <a:pt x="227" y="1077"/>
                      <a:pt x="276" y="1100"/>
                      <a:pt x="309" y="1139"/>
                    </a:cubicBezTo>
                    <a:cubicBezTo>
                      <a:pt x="314" y="1145"/>
                      <a:pt x="320" y="1147"/>
                      <a:pt x="326" y="1147"/>
                    </a:cubicBezTo>
                    <a:cubicBezTo>
                      <a:pt x="331" y="1147"/>
                      <a:pt x="336" y="1146"/>
                      <a:pt x="340" y="1142"/>
                    </a:cubicBezTo>
                    <a:close/>
                    <a:moveTo>
                      <a:pt x="1170" y="1142"/>
                    </a:moveTo>
                    <a:cubicBezTo>
                      <a:pt x="1179" y="1134"/>
                      <a:pt x="1180" y="1120"/>
                      <a:pt x="1172" y="1111"/>
                    </a:cubicBezTo>
                    <a:cubicBezTo>
                      <a:pt x="1131" y="1062"/>
                      <a:pt x="1070" y="1033"/>
                      <a:pt x="1005" y="1033"/>
                    </a:cubicBezTo>
                    <a:cubicBezTo>
                      <a:pt x="940" y="1033"/>
                      <a:pt x="879" y="1062"/>
                      <a:pt x="838" y="1111"/>
                    </a:cubicBezTo>
                    <a:cubicBezTo>
                      <a:pt x="830" y="1120"/>
                      <a:pt x="831" y="1134"/>
                      <a:pt x="840" y="1142"/>
                    </a:cubicBezTo>
                    <a:cubicBezTo>
                      <a:pt x="850" y="1150"/>
                      <a:pt x="863" y="1149"/>
                      <a:pt x="871" y="1139"/>
                    </a:cubicBezTo>
                    <a:cubicBezTo>
                      <a:pt x="905" y="1100"/>
                      <a:pt x="953" y="1077"/>
                      <a:pt x="1005" y="1077"/>
                    </a:cubicBezTo>
                    <a:cubicBezTo>
                      <a:pt x="1057" y="1077"/>
                      <a:pt x="1105" y="1100"/>
                      <a:pt x="1139" y="1139"/>
                    </a:cubicBezTo>
                    <a:cubicBezTo>
                      <a:pt x="1143" y="1145"/>
                      <a:pt x="1149" y="1147"/>
                      <a:pt x="1156" y="1147"/>
                    </a:cubicBezTo>
                    <a:cubicBezTo>
                      <a:pt x="1161" y="1147"/>
                      <a:pt x="1166" y="1146"/>
                      <a:pt x="1170" y="1142"/>
                    </a:cubicBezTo>
                    <a:close/>
                    <a:moveTo>
                      <a:pt x="755" y="1142"/>
                    </a:moveTo>
                    <a:cubicBezTo>
                      <a:pt x="764" y="1134"/>
                      <a:pt x="766" y="1120"/>
                      <a:pt x="758" y="1111"/>
                    </a:cubicBezTo>
                    <a:cubicBezTo>
                      <a:pt x="716" y="1062"/>
                      <a:pt x="655" y="1033"/>
                      <a:pt x="590" y="1033"/>
                    </a:cubicBezTo>
                    <a:cubicBezTo>
                      <a:pt x="526" y="1033"/>
                      <a:pt x="464" y="1062"/>
                      <a:pt x="423" y="1111"/>
                    </a:cubicBezTo>
                    <a:cubicBezTo>
                      <a:pt x="415" y="1120"/>
                      <a:pt x="416" y="1134"/>
                      <a:pt x="425" y="1142"/>
                    </a:cubicBezTo>
                    <a:cubicBezTo>
                      <a:pt x="435" y="1150"/>
                      <a:pt x="449" y="1149"/>
                      <a:pt x="456" y="1139"/>
                    </a:cubicBezTo>
                    <a:cubicBezTo>
                      <a:pt x="490" y="1100"/>
                      <a:pt x="539" y="1077"/>
                      <a:pt x="590" y="1077"/>
                    </a:cubicBezTo>
                    <a:cubicBezTo>
                      <a:pt x="642" y="1077"/>
                      <a:pt x="691" y="1100"/>
                      <a:pt x="724" y="1139"/>
                    </a:cubicBezTo>
                    <a:cubicBezTo>
                      <a:pt x="728" y="1145"/>
                      <a:pt x="735" y="1147"/>
                      <a:pt x="741" y="1147"/>
                    </a:cubicBezTo>
                    <a:cubicBezTo>
                      <a:pt x="746" y="1147"/>
                      <a:pt x="751" y="1146"/>
                      <a:pt x="755" y="1142"/>
                    </a:cubicBezTo>
                    <a:close/>
                    <a:moveTo>
                      <a:pt x="1585" y="1142"/>
                    </a:moveTo>
                    <a:cubicBezTo>
                      <a:pt x="1594" y="1134"/>
                      <a:pt x="1595" y="1120"/>
                      <a:pt x="1587" y="1111"/>
                    </a:cubicBezTo>
                    <a:cubicBezTo>
                      <a:pt x="1546" y="1062"/>
                      <a:pt x="1485" y="1033"/>
                      <a:pt x="1420" y="1033"/>
                    </a:cubicBezTo>
                    <a:cubicBezTo>
                      <a:pt x="1355" y="1033"/>
                      <a:pt x="1294" y="1062"/>
                      <a:pt x="1252" y="1111"/>
                    </a:cubicBezTo>
                    <a:cubicBezTo>
                      <a:pt x="1244" y="1120"/>
                      <a:pt x="1246" y="1134"/>
                      <a:pt x="1255" y="1142"/>
                    </a:cubicBezTo>
                    <a:cubicBezTo>
                      <a:pt x="1264" y="1150"/>
                      <a:pt x="1278" y="1149"/>
                      <a:pt x="1286" y="1139"/>
                    </a:cubicBezTo>
                    <a:cubicBezTo>
                      <a:pt x="1319" y="1100"/>
                      <a:pt x="1368" y="1077"/>
                      <a:pt x="1420" y="1077"/>
                    </a:cubicBezTo>
                    <a:cubicBezTo>
                      <a:pt x="1471" y="1077"/>
                      <a:pt x="1520" y="1100"/>
                      <a:pt x="1554" y="1139"/>
                    </a:cubicBezTo>
                    <a:cubicBezTo>
                      <a:pt x="1558" y="1145"/>
                      <a:pt x="1564" y="1147"/>
                      <a:pt x="1570" y="1147"/>
                    </a:cubicBezTo>
                    <a:cubicBezTo>
                      <a:pt x="1575" y="1147"/>
                      <a:pt x="1580" y="1146"/>
                      <a:pt x="1585" y="1142"/>
                    </a:cubicBezTo>
                    <a:close/>
                    <a:moveTo>
                      <a:pt x="1500" y="596"/>
                    </a:moveTo>
                    <a:cubicBezTo>
                      <a:pt x="1500" y="22"/>
                      <a:pt x="1500" y="22"/>
                      <a:pt x="1500" y="22"/>
                    </a:cubicBezTo>
                    <a:cubicBezTo>
                      <a:pt x="1500" y="10"/>
                      <a:pt x="1490" y="0"/>
                      <a:pt x="1478" y="0"/>
                    </a:cubicBezTo>
                    <a:cubicBezTo>
                      <a:pt x="532" y="0"/>
                      <a:pt x="532" y="0"/>
                      <a:pt x="532" y="0"/>
                    </a:cubicBezTo>
                    <a:cubicBezTo>
                      <a:pt x="520" y="0"/>
                      <a:pt x="510" y="10"/>
                      <a:pt x="510" y="22"/>
                    </a:cubicBezTo>
                    <a:cubicBezTo>
                      <a:pt x="510" y="596"/>
                      <a:pt x="510" y="596"/>
                      <a:pt x="510" y="596"/>
                    </a:cubicBezTo>
                    <a:cubicBezTo>
                      <a:pt x="510" y="609"/>
                      <a:pt x="520" y="618"/>
                      <a:pt x="532" y="618"/>
                    </a:cubicBezTo>
                    <a:cubicBezTo>
                      <a:pt x="1478" y="618"/>
                      <a:pt x="1478" y="618"/>
                      <a:pt x="1478" y="618"/>
                    </a:cubicBezTo>
                    <a:cubicBezTo>
                      <a:pt x="1490" y="618"/>
                      <a:pt x="1500" y="609"/>
                      <a:pt x="1500" y="596"/>
                    </a:cubicBezTo>
                    <a:close/>
                    <a:moveTo>
                      <a:pt x="554" y="44"/>
                    </a:moveTo>
                    <a:cubicBezTo>
                      <a:pt x="1456" y="44"/>
                      <a:pt x="1456" y="44"/>
                      <a:pt x="1456" y="44"/>
                    </a:cubicBezTo>
                    <a:cubicBezTo>
                      <a:pt x="1456" y="574"/>
                      <a:pt x="1456" y="574"/>
                      <a:pt x="1456" y="574"/>
                    </a:cubicBezTo>
                    <a:cubicBezTo>
                      <a:pt x="554" y="574"/>
                      <a:pt x="554" y="574"/>
                      <a:pt x="554" y="574"/>
                    </a:cubicBezTo>
                    <a:lnTo>
                      <a:pt x="554" y="44"/>
                    </a:ln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63" name="Google Shape;363;p1"/>
              <p:cNvSpPr/>
              <p:nvPr/>
            </p:nvSpPr>
            <p:spPr>
              <a:xfrm>
                <a:off x="5801107" y="2926080"/>
                <a:ext cx="588264" cy="320802"/>
              </a:xfrm>
              <a:custGeom>
                <a:avLst/>
                <a:gdLst/>
                <a:ahLst/>
                <a:cxnLst/>
                <a:rect l="l" t="t" r="r" b="b"/>
                <a:pathLst>
                  <a:path w="824" h="449" extrusionOk="0">
                    <a:moveTo>
                      <a:pt x="814" y="0"/>
                    </a:moveTo>
                    <a:cubicBezTo>
                      <a:pt x="10" y="0"/>
                      <a:pt x="10" y="0"/>
                      <a:pt x="10" y="0"/>
                    </a:cubicBezTo>
                    <a:cubicBezTo>
                      <a:pt x="4" y="0"/>
                      <a:pt x="0" y="4"/>
                      <a:pt x="0" y="10"/>
                    </a:cubicBezTo>
                    <a:cubicBezTo>
                      <a:pt x="0" y="439"/>
                      <a:pt x="0" y="439"/>
                      <a:pt x="0" y="439"/>
                    </a:cubicBezTo>
                    <a:cubicBezTo>
                      <a:pt x="0" y="444"/>
                      <a:pt x="4" y="449"/>
                      <a:pt x="10" y="449"/>
                    </a:cubicBezTo>
                    <a:cubicBezTo>
                      <a:pt x="814" y="449"/>
                      <a:pt x="814" y="449"/>
                      <a:pt x="814" y="449"/>
                    </a:cubicBezTo>
                    <a:cubicBezTo>
                      <a:pt x="820" y="449"/>
                      <a:pt x="824" y="444"/>
                      <a:pt x="824" y="439"/>
                    </a:cubicBezTo>
                    <a:cubicBezTo>
                      <a:pt x="824" y="10"/>
                      <a:pt x="824" y="10"/>
                      <a:pt x="824" y="10"/>
                    </a:cubicBezTo>
                    <a:cubicBezTo>
                      <a:pt x="824" y="4"/>
                      <a:pt x="820" y="0"/>
                      <a:pt x="814"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grpSp>
        <p:nvGrpSpPr>
          <p:cNvPr id="364" name="Google Shape;364;p1"/>
          <p:cNvGrpSpPr/>
          <p:nvPr/>
        </p:nvGrpSpPr>
        <p:grpSpPr>
          <a:xfrm>
            <a:off x="-31650" y="6137647"/>
            <a:ext cx="879000" cy="858948"/>
            <a:chOff x="2667000" y="0"/>
            <a:chExt cx="6858000" cy="6858000"/>
          </a:xfrm>
        </p:grpSpPr>
        <p:sp>
          <p:nvSpPr>
            <p:cNvPr id="365" name="Google Shape;365;p1"/>
            <p:cNvSpPr/>
            <p:nvPr/>
          </p:nvSpPr>
          <p:spPr>
            <a:xfrm>
              <a:off x="2667000" y="0"/>
              <a:ext cx="6858000" cy="685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366" name="Google Shape;366;p1"/>
            <p:cNvGrpSpPr/>
            <p:nvPr/>
          </p:nvGrpSpPr>
          <p:grpSpPr>
            <a:xfrm>
              <a:off x="3806825" y="1143000"/>
              <a:ext cx="4578350" cy="4565650"/>
              <a:chOff x="3806825" y="1143000"/>
              <a:chExt cx="4578351" cy="4565650"/>
            </a:xfrm>
          </p:grpSpPr>
          <p:sp>
            <p:nvSpPr>
              <p:cNvPr id="367" name="Google Shape;367;p1"/>
              <p:cNvSpPr/>
              <p:nvPr/>
            </p:nvSpPr>
            <p:spPr>
              <a:xfrm>
                <a:off x="3806825" y="1143000"/>
                <a:ext cx="4578351" cy="4565650"/>
              </a:xfrm>
              <a:custGeom>
                <a:avLst/>
                <a:gdLst/>
                <a:ahLst/>
                <a:cxnLst/>
                <a:rect l="l" t="t" r="r" b="b"/>
                <a:pathLst>
                  <a:path w="4578351" h="4565650" extrusionOk="0">
                    <a:moveTo>
                      <a:pt x="4152900" y="3848100"/>
                    </a:moveTo>
                    <a:cubicBezTo>
                      <a:pt x="3991578" y="3848100"/>
                      <a:pt x="3860800" y="3980299"/>
                      <a:pt x="3860800" y="4143375"/>
                    </a:cubicBezTo>
                    <a:cubicBezTo>
                      <a:pt x="3860800" y="4306451"/>
                      <a:pt x="3991578" y="4438650"/>
                      <a:pt x="4152900" y="4438650"/>
                    </a:cubicBezTo>
                    <a:cubicBezTo>
                      <a:pt x="4314222" y="4438650"/>
                      <a:pt x="4445000" y="4306451"/>
                      <a:pt x="4445000" y="4143375"/>
                    </a:cubicBezTo>
                    <a:cubicBezTo>
                      <a:pt x="4445000" y="3980299"/>
                      <a:pt x="4314222" y="3848100"/>
                      <a:pt x="4152900" y="3848100"/>
                    </a:cubicBezTo>
                    <a:close/>
                    <a:moveTo>
                      <a:pt x="413545" y="3848100"/>
                    </a:moveTo>
                    <a:cubicBezTo>
                      <a:pt x="249154" y="3848100"/>
                      <a:pt x="115888" y="3980299"/>
                      <a:pt x="115888" y="4143375"/>
                    </a:cubicBezTo>
                    <a:cubicBezTo>
                      <a:pt x="115888" y="4306451"/>
                      <a:pt x="249154" y="4438650"/>
                      <a:pt x="413545" y="4438650"/>
                    </a:cubicBezTo>
                    <a:cubicBezTo>
                      <a:pt x="577936" y="4438650"/>
                      <a:pt x="711202" y="4306451"/>
                      <a:pt x="711202" y="4143375"/>
                    </a:cubicBezTo>
                    <a:cubicBezTo>
                      <a:pt x="711202" y="3980299"/>
                      <a:pt x="577936" y="3848100"/>
                      <a:pt x="413545" y="3848100"/>
                    </a:cubicBezTo>
                    <a:close/>
                    <a:moveTo>
                      <a:pt x="3239087" y="3092450"/>
                    </a:moveTo>
                    <a:cubicBezTo>
                      <a:pt x="3242063" y="3092450"/>
                      <a:pt x="3248016" y="3092450"/>
                      <a:pt x="3253968" y="3092450"/>
                    </a:cubicBezTo>
                    <a:cubicBezTo>
                      <a:pt x="3256944" y="3092450"/>
                      <a:pt x="3259920" y="3092450"/>
                      <a:pt x="3262896" y="3092450"/>
                    </a:cubicBezTo>
                    <a:cubicBezTo>
                      <a:pt x="3262896" y="3092450"/>
                      <a:pt x="3262896" y="3092450"/>
                      <a:pt x="3646819" y="3148997"/>
                    </a:cubicBezTo>
                    <a:cubicBezTo>
                      <a:pt x="3682532" y="3151973"/>
                      <a:pt x="3706342" y="3184711"/>
                      <a:pt x="3703365" y="3220425"/>
                    </a:cubicBezTo>
                    <a:cubicBezTo>
                      <a:pt x="3697413" y="3256139"/>
                      <a:pt x="3664676" y="3282925"/>
                      <a:pt x="3628962" y="3276972"/>
                    </a:cubicBezTo>
                    <a:cubicBezTo>
                      <a:pt x="3628962" y="3276972"/>
                      <a:pt x="3628962" y="3276972"/>
                      <a:pt x="3408727" y="3247211"/>
                    </a:cubicBezTo>
                    <a:cubicBezTo>
                      <a:pt x="3408727" y="3247211"/>
                      <a:pt x="3408727" y="3247211"/>
                      <a:pt x="3911695" y="3803753"/>
                    </a:cubicBezTo>
                    <a:cubicBezTo>
                      <a:pt x="3980147" y="3756134"/>
                      <a:pt x="4066455" y="3726373"/>
                      <a:pt x="4158715" y="3726373"/>
                    </a:cubicBezTo>
                    <a:cubicBezTo>
                      <a:pt x="4387878" y="3726373"/>
                      <a:pt x="4578351" y="3913871"/>
                      <a:pt x="4578351" y="4146011"/>
                    </a:cubicBezTo>
                    <a:cubicBezTo>
                      <a:pt x="4578351" y="4375176"/>
                      <a:pt x="4387878" y="4565650"/>
                      <a:pt x="4158715" y="4565650"/>
                    </a:cubicBezTo>
                    <a:cubicBezTo>
                      <a:pt x="3926576" y="4565650"/>
                      <a:pt x="3739079" y="4375176"/>
                      <a:pt x="3739079" y="4146011"/>
                    </a:cubicBezTo>
                    <a:cubicBezTo>
                      <a:pt x="3739079" y="4053750"/>
                      <a:pt x="3768841" y="3967442"/>
                      <a:pt x="3819435" y="3898990"/>
                    </a:cubicBezTo>
                    <a:cubicBezTo>
                      <a:pt x="3819435" y="3898990"/>
                      <a:pt x="3819435" y="3898990"/>
                      <a:pt x="3316467" y="3339472"/>
                    </a:cubicBezTo>
                    <a:cubicBezTo>
                      <a:pt x="3316467" y="3339472"/>
                      <a:pt x="3316467" y="3339472"/>
                      <a:pt x="3325395" y="3544827"/>
                    </a:cubicBezTo>
                    <a:cubicBezTo>
                      <a:pt x="3328371" y="3580541"/>
                      <a:pt x="3298610" y="3610302"/>
                      <a:pt x="3262896" y="3613279"/>
                    </a:cubicBezTo>
                    <a:cubicBezTo>
                      <a:pt x="3227183" y="3613279"/>
                      <a:pt x="3197421" y="3586493"/>
                      <a:pt x="3194445" y="3550779"/>
                    </a:cubicBezTo>
                    <a:cubicBezTo>
                      <a:pt x="3194445" y="3550779"/>
                      <a:pt x="3194445" y="3550779"/>
                      <a:pt x="3176588" y="3160902"/>
                    </a:cubicBezTo>
                    <a:cubicBezTo>
                      <a:pt x="3176588" y="3160902"/>
                      <a:pt x="3176588" y="3160902"/>
                      <a:pt x="3176588" y="3157926"/>
                    </a:cubicBezTo>
                    <a:cubicBezTo>
                      <a:pt x="3176588" y="3157926"/>
                      <a:pt x="3176588" y="3154950"/>
                      <a:pt x="3176588" y="3151973"/>
                    </a:cubicBezTo>
                    <a:cubicBezTo>
                      <a:pt x="3176588" y="3151973"/>
                      <a:pt x="3176588" y="3151973"/>
                      <a:pt x="3176588" y="3148997"/>
                    </a:cubicBezTo>
                    <a:cubicBezTo>
                      <a:pt x="3176588" y="3148997"/>
                      <a:pt x="3176588" y="3146021"/>
                      <a:pt x="3179564" y="3143045"/>
                    </a:cubicBezTo>
                    <a:cubicBezTo>
                      <a:pt x="3179564" y="3143045"/>
                      <a:pt x="3179564" y="3143045"/>
                      <a:pt x="3179564" y="3140069"/>
                    </a:cubicBezTo>
                    <a:cubicBezTo>
                      <a:pt x="3179564" y="3137093"/>
                      <a:pt x="3179564" y="3137093"/>
                      <a:pt x="3182541" y="3134117"/>
                    </a:cubicBezTo>
                    <a:cubicBezTo>
                      <a:pt x="3182541" y="3131140"/>
                      <a:pt x="3182541" y="3128164"/>
                      <a:pt x="3185517" y="3128164"/>
                    </a:cubicBezTo>
                    <a:cubicBezTo>
                      <a:pt x="3185517" y="3125188"/>
                      <a:pt x="3185517" y="3125188"/>
                      <a:pt x="3188493" y="3122212"/>
                    </a:cubicBezTo>
                    <a:cubicBezTo>
                      <a:pt x="3188493" y="3122212"/>
                      <a:pt x="3188493" y="3122212"/>
                      <a:pt x="3188493" y="3119236"/>
                    </a:cubicBezTo>
                    <a:cubicBezTo>
                      <a:pt x="3191469" y="3119236"/>
                      <a:pt x="3191469" y="3119236"/>
                      <a:pt x="3191469" y="3116260"/>
                    </a:cubicBezTo>
                    <a:cubicBezTo>
                      <a:pt x="3194445" y="3113283"/>
                      <a:pt x="3197421" y="3110307"/>
                      <a:pt x="3203374" y="3107331"/>
                    </a:cubicBezTo>
                    <a:cubicBezTo>
                      <a:pt x="3203374" y="3104355"/>
                      <a:pt x="3206350" y="3104355"/>
                      <a:pt x="3206350" y="3104355"/>
                    </a:cubicBezTo>
                    <a:cubicBezTo>
                      <a:pt x="3206350" y="3104355"/>
                      <a:pt x="3209326" y="3104355"/>
                      <a:pt x="3209326" y="3101379"/>
                    </a:cubicBezTo>
                    <a:cubicBezTo>
                      <a:pt x="3212302" y="3101379"/>
                      <a:pt x="3215278" y="3098403"/>
                      <a:pt x="3221230" y="3098403"/>
                    </a:cubicBezTo>
                    <a:cubicBezTo>
                      <a:pt x="3221230" y="3095426"/>
                      <a:pt x="3224207" y="3095426"/>
                      <a:pt x="3227183" y="3095426"/>
                    </a:cubicBezTo>
                    <a:cubicBezTo>
                      <a:pt x="3227183" y="3095426"/>
                      <a:pt x="3227183" y="3095426"/>
                      <a:pt x="3230159" y="3095426"/>
                    </a:cubicBezTo>
                    <a:cubicBezTo>
                      <a:pt x="3233135" y="3095426"/>
                      <a:pt x="3233135" y="3095426"/>
                      <a:pt x="3233135" y="3095426"/>
                    </a:cubicBezTo>
                    <a:cubicBezTo>
                      <a:pt x="3236111" y="3095426"/>
                      <a:pt x="3236111" y="3095426"/>
                      <a:pt x="3239087" y="3092450"/>
                    </a:cubicBezTo>
                    <a:close/>
                    <a:moveTo>
                      <a:pt x="1315455" y="3092450"/>
                    </a:moveTo>
                    <a:cubicBezTo>
                      <a:pt x="1318431" y="3092450"/>
                      <a:pt x="1321407" y="3092450"/>
                      <a:pt x="1324383" y="3092450"/>
                    </a:cubicBezTo>
                    <a:cubicBezTo>
                      <a:pt x="1330336" y="3092450"/>
                      <a:pt x="1336288" y="3092450"/>
                      <a:pt x="1339264" y="3092450"/>
                    </a:cubicBezTo>
                    <a:cubicBezTo>
                      <a:pt x="1342240" y="3095426"/>
                      <a:pt x="1342240" y="3095426"/>
                      <a:pt x="1345216" y="3095426"/>
                    </a:cubicBezTo>
                    <a:cubicBezTo>
                      <a:pt x="1345216" y="3095426"/>
                      <a:pt x="1345216" y="3095426"/>
                      <a:pt x="1348193" y="3095426"/>
                    </a:cubicBezTo>
                    <a:cubicBezTo>
                      <a:pt x="1348193" y="3095426"/>
                      <a:pt x="1348193" y="3095426"/>
                      <a:pt x="1351169" y="3095426"/>
                    </a:cubicBezTo>
                    <a:cubicBezTo>
                      <a:pt x="1354145" y="3095426"/>
                      <a:pt x="1357121" y="3095426"/>
                      <a:pt x="1357121" y="3098403"/>
                    </a:cubicBezTo>
                    <a:cubicBezTo>
                      <a:pt x="1363073" y="3098403"/>
                      <a:pt x="1366049" y="3101379"/>
                      <a:pt x="1369026" y="3101379"/>
                    </a:cubicBezTo>
                    <a:cubicBezTo>
                      <a:pt x="1372002" y="3104355"/>
                      <a:pt x="1372002" y="3104355"/>
                      <a:pt x="1372002" y="3104355"/>
                    </a:cubicBezTo>
                    <a:cubicBezTo>
                      <a:pt x="1372002" y="3104355"/>
                      <a:pt x="1374978" y="3104355"/>
                      <a:pt x="1374978" y="3107331"/>
                    </a:cubicBezTo>
                    <a:cubicBezTo>
                      <a:pt x="1380930" y="3110307"/>
                      <a:pt x="1383906" y="3113283"/>
                      <a:pt x="1386882" y="3116260"/>
                    </a:cubicBezTo>
                    <a:cubicBezTo>
                      <a:pt x="1386882" y="3119236"/>
                      <a:pt x="1389859" y="3119236"/>
                      <a:pt x="1389859" y="3119236"/>
                    </a:cubicBezTo>
                    <a:cubicBezTo>
                      <a:pt x="1389859" y="3122212"/>
                      <a:pt x="1389859" y="3122212"/>
                      <a:pt x="1389859" y="3122212"/>
                    </a:cubicBezTo>
                    <a:cubicBezTo>
                      <a:pt x="1392835" y="3125188"/>
                      <a:pt x="1392835" y="3125188"/>
                      <a:pt x="1392835" y="3128164"/>
                    </a:cubicBezTo>
                    <a:cubicBezTo>
                      <a:pt x="1395811" y="3128164"/>
                      <a:pt x="1395811" y="3131140"/>
                      <a:pt x="1395811" y="3134117"/>
                    </a:cubicBezTo>
                    <a:cubicBezTo>
                      <a:pt x="1398787" y="3137093"/>
                      <a:pt x="1398787" y="3137093"/>
                      <a:pt x="1398787" y="3140069"/>
                    </a:cubicBezTo>
                    <a:cubicBezTo>
                      <a:pt x="1398787" y="3143045"/>
                      <a:pt x="1398787" y="3143045"/>
                      <a:pt x="1398787" y="3143045"/>
                    </a:cubicBezTo>
                    <a:cubicBezTo>
                      <a:pt x="1401763" y="3146021"/>
                      <a:pt x="1401763" y="3148997"/>
                      <a:pt x="1401763" y="3148997"/>
                    </a:cubicBezTo>
                    <a:cubicBezTo>
                      <a:pt x="1401763" y="3151973"/>
                      <a:pt x="1401763" y="3151973"/>
                      <a:pt x="1401763" y="3151973"/>
                    </a:cubicBezTo>
                    <a:cubicBezTo>
                      <a:pt x="1401763" y="3154950"/>
                      <a:pt x="1401763" y="3157926"/>
                      <a:pt x="1401763" y="3157926"/>
                    </a:cubicBezTo>
                    <a:cubicBezTo>
                      <a:pt x="1401763" y="3157926"/>
                      <a:pt x="1401763" y="3157926"/>
                      <a:pt x="1401763" y="3160902"/>
                    </a:cubicBezTo>
                    <a:cubicBezTo>
                      <a:pt x="1401763" y="3160902"/>
                      <a:pt x="1401763" y="3160902"/>
                      <a:pt x="1383906" y="3550779"/>
                    </a:cubicBezTo>
                    <a:cubicBezTo>
                      <a:pt x="1380930" y="3586493"/>
                      <a:pt x="1351169" y="3613279"/>
                      <a:pt x="1315455" y="3613279"/>
                    </a:cubicBezTo>
                    <a:cubicBezTo>
                      <a:pt x="1279741" y="3610302"/>
                      <a:pt x="1249980" y="3580541"/>
                      <a:pt x="1252956" y="3544827"/>
                    </a:cubicBezTo>
                    <a:cubicBezTo>
                      <a:pt x="1252956" y="3544827"/>
                      <a:pt x="1252956" y="3544827"/>
                      <a:pt x="1261885" y="3339472"/>
                    </a:cubicBezTo>
                    <a:cubicBezTo>
                      <a:pt x="1261885" y="3339472"/>
                      <a:pt x="1261885" y="3339472"/>
                      <a:pt x="758916" y="3898990"/>
                    </a:cubicBezTo>
                    <a:cubicBezTo>
                      <a:pt x="809511" y="3967442"/>
                      <a:pt x="839272" y="4053750"/>
                      <a:pt x="839272" y="4146011"/>
                    </a:cubicBezTo>
                    <a:cubicBezTo>
                      <a:pt x="839272" y="4375176"/>
                      <a:pt x="651775" y="4565650"/>
                      <a:pt x="419636" y="4565650"/>
                    </a:cubicBezTo>
                    <a:cubicBezTo>
                      <a:pt x="190473" y="4565650"/>
                      <a:pt x="0" y="4375176"/>
                      <a:pt x="0" y="4146011"/>
                    </a:cubicBezTo>
                    <a:cubicBezTo>
                      <a:pt x="0" y="3913871"/>
                      <a:pt x="190473" y="3726373"/>
                      <a:pt x="419636" y="3726373"/>
                    </a:cubicBezTo>
                    <a:cubicBezTo>
                      <a:pt x="511897" y="3726373"/>
                      <a:pt x="598205" y="3756134"/>
                      <a:pt x="666656" y="3803753"/>
                    </a:cubicBezTo>
                    <a:cubicBezTo>
                      <a:pt x="666656" y="3803753"/>
                      <a:pt x="666656" y="3803753"/>
                      <a:pt x="1169624" y="3247211"/>
                    </a:cubicBezTo>
                    <a:cubicBezTo>
                      <a:pt x="1169624" y="3247211"/>
                      <a:pt x="1169624" y="3247211"/>
                      <a:pt x="949390" y="3276972"/>
                    </a:cubicBezTo>
                    <a:cubicBezTo>
                      <a:pt x="913676" y="3282925"/>
                      <a:pt x="880938" y="3256139"/>
                      <a:pt x="874986" y="3220425"/>
                    </a:cubicBezTo>
                    <a:cubicBezTo>
                      <a:pt x="872010" y="3184711"/>
                      <a:pt x="895819" y="3151973"/>
                      <a:pt x="931533" y="3148997"/>
                    </a:cubicBezTo>
                    <a:cubicBezTo>
                      <a:pt x="931533" y="3148997"/>
                      <a:pt x="931533" y="3148997"/>
                      <a:pt x="1315455" y="3092450"/>
                    </a:cubicBezTo>
                    <a:close/>
                    <a:moveTo>
                      <a:pt x="2304257" y="1339849"/>
                    </a:moveTo>
                    <a:cubicBezTo>
                      <a:pt x="1775137" y="1339849"/>
                      <a:pt x="1346200" y="1767364"/>
                      <a:pt x="1346200" y="2294731"/>
                    </a:cubicBezTo>
                    <a:cubicBezTo>
                      <a:pt x="1346200" y="2822098"/>
                      <a:pt x="1775137" y="3249613"/>
                      <a:pt x="2304257" y="3249613"/>
                    </a:cubicBezTo>
                    <a:cubicBezTo>
                      <a:pt x="2833377" y="3249613"/>
                      <a:pt x="3262314" y="2822098"/>
                      <a:pt x="3262314" y="2294731"/>
                    </a:cubicBezTo>
                    <a:cubicBezTo>
                      <a:pt x="3262314" y="1767364"/>
                      <a:pt x="2833377" y="1339849"/>
                      <a:pt x="2304257" y="1339849"/>
                    </a:cubicBezTo>
                    <a:close/>
                    <a:moveTo>
                      <a:pt x="2305050" y="1220787"/>
                    </a:moveTo>
                    <a:cubicBezTo>
                      <a:pt x="2897734" y="1220787"/>
                      <a:pt x="3378200" y="1702319"/>
                      <a:pt x="3378200" y="2296319"/>
                    </a:cubicBezTo>
                    <a:cubicBezTo>
                      <a:pt x="3378200" y="2890319"/>
                      <a:pt x="2897734" y="3371851"/>
                      <a:pt x="2305050" y="3371851"/>
                    </a:cubicBezTo>
                    <a:cubicBezTo>
                      <a:pt x="1712366" y="3371851"/>
                      <a:pt x="1231900" y="2890319"/>
                      <a:pt x="1231900" y="2296319"/>
                    </a:cubicBezTo>
                    <a:cubicBezTo>
                      <a:pt x="1231900" y="1702319"/>
                      <a:pt x="1712366" y="1220787"/>
                      <a:pt x="2305050" y="1220787"/>
                    </a:cubicBezTo>
                    <a:close/>
                    <a:moveTo>
                      <a:pt x="4152900" y="128588"/>
                    </a:moveTo>
                    <a:cubicBezTo>
                      <a:pt x="3991578" y="128588"/>
                      <a:pt x="3860800" y="259011"/>
                      <a:pt x="3860800" y="419895"/>
                    </a:cubicBezTo>
                    <a:cubicBezTo>
                      <a:pt x="3860800" y="580779"/>
                      <a:pt x="3991578" y="711202"/>
                      <a:pt x="4152900" y="711202"/>
                    </a:cubicBezTo>
                    <a:cubicBezTo>
                      <a:pt x="4314222" y="711202"/>
                      <a:pt x="4445000" y="580779"/>
                      <a:pt x="4445000" y="419895"/>
                    </a:cubicBezTo>
                    <a:cubicBezTo>
                      <a:pt x="4445000" y="259011"/>
                      <a:pt x="4314222" y="128588"/>
                      <a:pt x="4152900" y="128588"/>
                    </a:cubicBezTo>
                    <a:close/>
                    <a:moveTo>
                      <a:pt x="413545" y="128588"/>
                    </a:moveTo>
                    <a:cubicBezTo>
                      <a:pt x="249154" y="128588"/>
                      <a:pt x="115888" y="259011"/>
                      <a:pt x="115888" y="419895"/>
                    </a:cubicBezTo>
                    <a:cubicBezTo>
                      <a:pt x="115888" y="580779"/>
                      <a:pt x="249154" y="711202"/>
                      <a:pt x="413545" y="711202"/>
                    </a:cubicBezTo>
                    <a:cubicBezTo>
                      <a:pt x="577936" y="711202"/>
                      <a:pt x="711202" y="580779"/>
                      <a:pt x="711202" y="419895"/>
                    </a:cubicBezTo>
                    <a:cubicBezTo>
                      <a:pt x="711202" y="259011"/>
                      <a:pt x="577936" y="128588"/>
                      <a:pt x="413545" y="128588"/>
                    </a:cubicBezTo>
                    <a:close/>
                    <a:moveTo>
                      <a:pt x="4158715" y="0"/>
                    </a:moveTo>
                    <a:cubicBezTo>
                      <a:pt x="4387878" y="0"/>
                      <a:pt x="4578351" y="187498"/>
                      <a:pt x="4578351" y="419639"/>
                    </a:cubicBezTo>
                    <a:cubicBezTo>
                      <a:pt x="4578351" y="651779"/>
                      <a:pt x="4387878" y="839278"/>
                      <a:pt x="4158715" y="839278"/>
                    </a:cubicBezTo>
                    <a:cubicBezTo>
                      <a:pt x="4066455" y="839278"/>
                      <a:pt x="3980147" y="809516"/>
                      <a:pt x="3911695" y="758921"/>
                    </a:cubicBezTo>
                    <a:cubicBezTo>
                      <a:pt x="3911695" y="758921"/>
                      <a:pt x="3911695" y="758921"/>
                      <a:pt x="3408727" y="1318440"/>
                    </a:cubicBezTo>
                    <a:cubicBezTo>
                      <a:pt x="3408727" y="1318440"/>
                      <a:pt x="3408727" y="1318440"/>
                      <a:pt x="3628962" y="1285702"/>
                    </a:cubicBezTo>
                    <a:cubicBezTo>
                      <a:pt x="3664676" y="1282726"/>
                      <a:pt x="3697413" y="1306535"/>
                      <a:pt x="3703365" y="1342249"/>
                    </a:cubicBezTo>
                    <a:cubicBezTo>
                      <a:pt x="3706342" y="1377963"/>
                      <a:pt x="3682532" y="1410701"/>
                      <a:pt x="3646819" y="1416653"/>
                    </a:cubicBezTo>
                    <a:cubicBezTo>
                      <a:pt x="3646819" y="1416653"/>
                      <a:pt x="3646819" y="1416653"/>
                      <a:pt x="3262896" y="1470224"/>
                    </a:cubicBezTo>
                    <a:cubicBezTo>
                      <a:pt x="3259920" y="1473200"/>
                      <a:pt x="3256944" y="1473200"/>
                      <a:pt x="3253968" y="1473200"/>
                    </a:cubicBezTo>
                    <a:cubicBezTo>
                      <a:pt x="3248016" y="1473200"/>
                      <a:pt x="3242063" y="1470224"/>
                      <a:pt x="3239087" y="1470224"/>
                    </a:cubicBezTo>
                    <a:cubicBezTo>
                      <a:pt x="3236111" y="1470224"/>
                      <a:pt x="3236111" y="1470224"/>
                      <a:pt x="3233135" y="1470224"/>
                    </a:cubicBezTo>
                    <a:cubicBezTo>
                      <a:pt x="3233135" y="1470224"/>
                      <a:pt x="3233135" y="1470224"/>
                      <a:pt x="3230159" y="1470224"/>
                    </a:cubicBezTo>
                    <a:cubicBezTo>
                      <a:pt x="3230159" y="1470224"/>
                      <a:pt x="3227183" y="1470224"/>
                      <a:pt x="3227183" y="1467248"/>
                    </a:cubicBezTo>
                    <a:cubicBezTo>
                      <a:pt x="3224207" y="1467248"/>
                      <a:pt x="3221230" y="1467248"/>
                      <a:pt x="3221230" y="1467248"/>
                    </a:cubicBezTo>
                    <a:lnTo>
                      <a:pt x="3219232" y="1466249"/>
                    </a:lnTo>
                    <a:lnTo>
                      <a:pt x="3209326" y="1461296"/>
                    </a:lnTo>
                    <a:cubicBezTo>
                      <a:pt x="3209326" y="1461296"/>
                      <a:pt x="3209326" y="1461296"/>
                      <a:pt x="3206350" y="1461296"/>
                    </a:cubicBezTo>
                    <a:cubicBezTo>
                      <a:pt x="3206350" y="1458319"/>
                      <a:pt x="3203374" y="1458319"/>
                      <a:pt x="3203374" y="1458319"/>
                    </a:cubicBezTo>
                    <a:cubicBezTo>
                      <a:pt x="3197421" y="1455343"/>
                      <a:pt x="3194445" y="1452367"/>
                      <a:pt x="3191469" y="1446415"/>
                    </a:cubicBezTo>
                    <a:cubicBezTo>
                      <a:pt x="3191469" y="1446415"/>
                      <a:pt x="3191469" y="1446415"/>
                      <a:pt x="3188493" y="1443439"/>
                    </a:cubicBezTo>
                    <a:cubicBezTo>
                      <a:pt x="3185517" y="1440462"/>
                      <a:pt x="3185517" y="1440462"/>
                      <a:pt x="3185517" y="1437486"/>
                    </a:cubicBezTo>
                    <a:cubicBezTo>
                      <a:pt x="3182541" y="1434510"/>
                      <a:pt x="3182541" y="1434510"/>
                      <a:pt x="3182541" y="1431534"/>
                    </a:cubicBezTo>
                    <a:cubicBezTo>
                      <a:pt x="3179564" y="1428558"/>
                      <a:pt x="3179564" y="1425582"/>
                      <a:pt x="3179564" y="1422605"/>
                    </a:cubicBezTo>
                    <a:cubicBezTo>
                      <a:pt x="3176588" y="1419629"/>
                      <a:pt x="3176588" y="1416653"/>
                      <a:pt x="3176588" y="1413677"/>
                    </a:cubicBezTo>
                    <a:cubicBezTo>
                      <a:pt x="3176588" y="1410701"/>
                      <a:pt x="3176588" y="1407725"/>
                      <a:pt x="3176588" y="1404748"/>
                    </a:cubicBezTo>
                    <a:cubicBezTo>
                      <a:pt x="3176588" y="1404748"/>
                      <a:pt x="3176588" y="1404748"/>
                      <a:pt x="3176588" y="1401772"/>
                    </a:cubicBezTo>
                    <a:cubicBezTo>
                      <a:pt x="3176588" y="1401772"/>
                      <a:pt x="3176588" y="1401772"/>
                      <a:pt x="3194445" y="1014871"/>
                    </a:cubicBezTo>
                    <a:cubicBezTo>
                      <a:pt x="3197421" y="979157"/>
                      <a:pt x="3227183" y="949396"/>
                      <a:pt x="3262896" y="952372"/>
                    </a:cubicBezTo>
                    <a:cubicBezTo>
                      <a:pt x="3298610" y="955348"/>
                      <a:pt x="3328371" y="985110"/>
                      <a:pt x="3325395" y="1020824"/>
                    </a:cubicBezTo>
                    <a:cubicBezTo>
                      <a:pt x="3325395" y="1020824"/>
                      <a:pt x="3325395" y="1020824"/>
                      <a:pt x="3316467" y="1226179"/>
                    </a:cubicBezTo>
                    <a:cubicBezTo>
                      <a:pt x="3316467" y="1226179"/>
                      <a:pt x="3316467" y="1226179"/>
                      <a:pt x="3819435" y="666660"/>
                    </a:cubicBezTo>
                    <a:cubicBezTo>
                      <a:pt x="3768841" y="598209"/>
                      <a:pt x="3739079" y="511900"/>
                      <a:pt x="3739079" y="419639"/>
                    </a:cubicBezTo>
                    <a:cubicBezTo>
                      <a:pt x="3739079" y="187498"/>
                      <a:pt x="3926576" y="0"/>
                      <a:pt x="4158715" y="0"/>
                    </a:cubicBezTo>
                    <a:close/>
                    <a:moveTo>
                      <a:pt x="419636" y="0"/>
                    </a:moveTo>
                    <a:cubicBezTo>
                      <a:pt x="651775" y="0"/>
                      <a:pt x="839272" y="187498"/>
                      <a:pt x="839272" y="419639"/>
                    </a:cubicBezTo>
                    <a:cubicBezTo>
                      <a:pt x="839272" y="511900"/>
                      <a:pt x="809511" y="598209"/>
                      <a:pt x="758916" y="666660"/>
                    </a:cubicBezTo>
                    <a:cubicBezTo>
                      <a:pt x="758916" y="666660"/>
                      <a:pt x="758916" y="666660"/>
                      <a:pt x="1261885" y="1226179"/>
                    </a:cubicBezTo>
                    <a:cubicBezTo>
                      <a:pt x="1261885" y="1226179"/>
                      <a:pt x="1261885" y="1226179"/>
                      <a:pt x="1252956" y="1020824"/>
                    </a:cubicBezTo>
                    <a:cubicBezTo>
                      <a:pt x="1249980" y="985110"/>
                      <a:pt x="1279741" y="955348"/>
                      <a:pt x="1315455" y="952372"/>
                    </a:cubicBezTo>
                    <a:cubicBezTo>
                      <a:pt x="1351169" y="949396"/>
                      <a:pt x="1380930" y="979157"/>
                      <a:pt x="1383906" y="1014871"/>
                    </a:cubicBezTo>
                    <a:cubicBezTo>
                      <a:pt x="1383906" y="1014871"/>
                      <a:pt x="1383906" y="1014871"/>
                      <a:pt x="1401763" y="1401772"/>
                    </a:cubicBezTo>
                    <a:cubicBezTo>
                      <a:pt x="1401763" y="1401772"/>
                      <a:pt x="1401763" y="1401772"/>
                      <a:pt x="1401763" y="1404748"/>
                    </a:cubicBezTo>
                    <a:cubicBezTo>
                      <a:pt x="1401763" y="1407725"/>
                      <a:pt x="1401763" y="1410701"/>
                      <a:pt x="1401763" y="1413677"/>
                    </a:cubicBezTo>
                    <a:cubicBezTo>
                      <a:pt x="1401763" y="1416653"/>
                      <a:pt x="1401763" y="1419629"/>
                      <a:pt x="1398787" y="1422605"/>
                    </a:cubicBezTo>
                    <a:cubicBezTo>
                      <a:pt x="1398787" y="1425582"/>
                      <a:pt x="1398787" y="1428558"/>
                      <a:pt x="1395811" y="1431534"/>
                    </a:cubicBezTo>
                    <a:cubicBezTo>
                      <a:pt x="1395811" y="1434510"/>
                      <a:pt x="1395811" y="1434510"/>
                      <a:pt x="1392835" y="1437486"/>
                    </a:cubicBezTo>
                    <a:cubicBezTo>
                      <a:pt x="1392835" y="1440462"/>
                      <a:pt x="1392835" y="1440462"/>
                      <a:pt x="1389859" y="1443439"/>
                    </a:cubicBezTo>
                    <a:cubicBezTo>
                      <a:pt x="1389859" y="1446415"/>
                      <a:pt x="1386882" y="1446415"/>
                      <a:pt x="1386882" y="1446415"/>
                    </a:cubicBezTo>
                    <a:cubicBezTo>
                      <a:pt x="1383906" y="1452367"/>
                      <a:pt x="1380930" y="1455343"/>
                      <a:pt x="1374978" y="1458319"/>
                    </a:cubicBezTo>
                    <a:cubicBezTo>
                      <a:pt x="1374978" y="1458319"/>
                      <a:pt x="1372002" y="1458319"/>
                      <a:pt x="1372002" y="1461296"/>
                    </a:cubicBezTo>
                    <a:cubicBezTo>
                      <a:pt x="1372002" y="1461296"/>
                      <a:pt x="1372002" y="1461296"/>
                      <a:pt x="1369026" y="1461296"/>
                    </a:cubicBezTo>
                    <a:cubicBezTo>
                      <a:pt x="1366049" y="1464272"/>
                      <a:pt x="1363073" y="1464272"/>
                      <a:pt x="1357121" y="1467248"/>
                    </a:cubicBezTo>
                    <a:cubicBezTo>
                      <a:pt x="1357121" y="1467248"/>
                      <a:pt x="1354145" y="1467248"/>
                      <a:pt x="1351169" y="1467248"/>
                    </a:cubicBezTo>
                    <a:cubicBezTo>
                      <a:pt x="1351169" y="1470224"/>
                      <a:pt x="1348193" y="1470224"/>
                      <a:pt x="1348193" y="1470224"/>
                    </a:cubicBezTo>
                    <a:cubicBezTo>
                      <a:pt x="1345216" y="1470224"/>
                      <a:pt x="1345216" y="1470224"/>
                      <a:pt x="1345216" y="1470224"/>
                    </a:cubicBezTo>
                    <a:cubicBezTo>
                      <a:pt x="1342240" y="1470224"/>
                      <a:pt x="1342240" y="1470224"/>
                      <a:pt x="1339264" y="1470224"/>
                    </a:cubicBezTo>
                    <a:cubicBezTo>
                      <a:pt x="1336288" y="1470224"/>
                      <a:pt x="1330336" y="1473200"/>
                      <a:pt x="1324383" y="1473200"/>
                    </a:cubicBezTo>
                    <a:cubicBezTo>
                      <a:pt x="1321407" y="1473200"/>
                      <a:pt x="1318431" y="1473200"/>
                      <a:pt x="1315455" y="1470224"/>
                    </a:cubicBezTo>
                    <a:cubicBezTo>
                      <a:pt x="1315455" y="1470224"/>
                      <a:pt x="1315455" y="1470224"/>
                      <a:pt x="931533" y="1416653"/>
                    </a:cubicBezTo>
                    <a:cubicBezTo>
                      <a:pt x="895819" y="1410701"/>
                      <a:pt x="872010" y="1377963"/>
                      <a:pt x="874986" y="1342249"/>
                    </a:cubicBezTo>
                    <a:cubicBezTo>
                      <a:pt x="880938" y="1306535"/>
                      <a:pt x="913676" y="1282726"/>
                      <a:pt x="949390" y="1285702"/>
                    </a:cubicBezTo>
                    <a:cubicBezTo>
                      <a:pt x="949390" y="1285702"/>
                      <a:pt x="949390" y="1285702"/>
                      <a:pt x="1169624" y="1318440"/>
                    </a:cubicBezTo>
                    <a:cubicBezTo>
                      <a:pt x="1169624" y="1318440"/>
                      <a:pt x="1169624" y="1318440"/>
                      <a:pt x="666656" y="758921"/>
                    </a:cubicBezTo>
                    <a:cubicBezTo>
                      <a:pt x="598205" y="809516"/>
                      <a:pt x="511897" y="839278"/>
                      <a:pt x="419636" y="839278"/>
                    </a:cubicBezTo>
                    <a:cubicBezTo>
                      <a:pt x="190473" y="839278"/>
                      <a:pt x="0" y="651779"/>
                      <a:pt x="0" y="419639"/>
                    </a:cubicBezTo>
                    <a:cubicBezTo>
                      <a:pt x="0" y="187498"/>
                      <a:pt x="190473" y="0"/>
                      <a:pt x="419636"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68" name="Google Shape;368;p1"/>
              <p:cNvSpPr/>
              <p:nvPr/>
            </p:nvSpPr>
            <p:spPr>
              <a:xfrm>
                <a:off x="4030666" y="1377950"/>
                <a:ext cx="4113216" cy="4095748"/>
              </a:xfrm>
              <a:custGeom>
                <a:avLst/>
                <a:gdLst/>
                <a:ahLst/>
                <a:cxnLst/>
                <a:rect l="l" t="t" r="r" b="b"/>
                <a:pathLst>
                  <a:path w="4113212" h="4095750" extrusionOk="0">
                    <a:moveTo>
                      <a:pt x="3929062" y="3721100"/>
                    </a:moveTo>
                    <a:cubicBezTo>
                      <a:pt x="4030765" y="3721100"/>
                      <a:pt x="4113212" y="3804968"/>
                      <a:pt x="4113212" y="3908425"/>
                    </a:cubicBezTo>
                    <a:cubicBezTo>
                      <a:pt x="4113212" y="4011882"/>
                      <a:pt x="4030765" y="4095750"/>
                      <a:pt x="3929062" y="4095750"/>
                    </a:cubicBezTo>
                    <a:cubicBezTo>
                      <a:pt x="3827359" y="4095750"/>
                      <a:pt x="3744912" y="4011882"/>
                      <a:pt x="3744912" y="3908425"/>
                    </a:cubicBezTo>
                    <a:cubicBezTo>
                      <a:pt x="3744912" y="3804968"/>
                      <a:pt x="3827359" y="3721100"/>
                      <a:pt x="3929062" y="3721100"/>
                    </a:cubicBezTo>
                    <a:close/>
                    <a:moveTo>
                      <a:pt x="190500" y="3721100"/>
                    </a:moveTo>
                    <a:cubicBezTo>
                      <a:pt x="295710" y="3721100"/>
                      <a:pt x="381000" y="3804968"/>
                      <a:pt x="381000" y="3908425"/>
                    </a:cubicBezTo>
                    <a:cubicBezTo>
                      <a:pt x="381000" y="4011882"/>
                      <a:pt x="295710" y="4095750"/>
                      <a:pt x="190500" y="4095750"/>
                    </a:cubicBezTo>
                    <a:cubicBezTo>
                      <a:pt x="85290" y="4095750"/>
                      <a:pt x="0" y="4011882"/>
                      <a:pt x="0" y="3908425"/>
                    </a:cubicBezTo>
                    <a:cubicBezTo>
                      <a:pt x="0" y="3804968"/>
                      <a:pt x="85290" y="3721100"/>
                      <a:pt x="190500" y="3721100"/>
                    </a:cubicBezTo>
                    <a:close/>
                    <a:moveTo>
                      <a:pt x="2080419" y="1211263"/>
                    </a:moveTo>
                    <a:cubicBezTo>
                      <a:pt x="2550797" y="1211263"/>
                      <a:pt x="2932113" y="1591158"/>
                      <a:pt x="2932113" y="2059782"/>
                    </a:cubicBezTo>
                    <a:cubicBezTo>
                      <a:pt x="2932113" y="2528406"/>
                      <a:pt x="2550797" y="2908301"/>
                      <a:pt x="2080419" y="2908301"/>
                    </a:cubicBezTo>
                    <a:cubicBezTo>
                      <a:pt x="1610041" y="2908301"/>
                      <a:pt x="1228725" y="2528406"/>
                      <a:pt x="1228725" y="2059782"/>
                    </a:cubicBezTo>
                    <a:cubicBezTo>
                      <a:pt x="1228725" y="1591158"/>
                      <a:pt x="1610041" y="1211263"/>
                      <a:pt x="2080419" y="1211263"/>
                    </a:cubicBezTo>
                    <a:close/>
                    <a:moveTo>
                      <a:pt x="3929062" y="0"/>
                    </a:moveTo>
                    <a:cubicBezTo>
                      <a:pt x="4030765" y="0"/>
                      <a:pt x="4113212" y="82802"/>
                      <a:pt x="4113212" y="184944"/>
                    </a:cubicBezTo>
                    <a:cubicBezTo>
                      <a:pt x="4113212" y="287086"/>
                      <a:pt x="4030765" y="369888"/>
                      <a:pt x="3929062" y="369888"/>
                    </a:cubicBezTo>
                    <a:cubicBezTo>
                      <a:pt x="3827359" y="369888"/>
                      <a:pt x="3744912" y="287086"/>
                      <a:pt x="3744912" y="184944"/>
                    </a:cubicBezTo>
                    <a:cubicBezTo>
                      <a:pt x="3744912" y="82802"/>
                      <a:pt x="3827359" y="0"/>
                      <a:pt x="3929062" y="0"/>
                    </a:cubicBezTo>
                    <a:close/>
                    <a:moveTo>
                      <a:pt x="190500" y="0"/>
                    </a:moveTo>
                    <a:cubicBezTo>
                      <a:pt x="295710" y="0"/>
                      <a:pt x="381000" y="82802"/>
                      <a:pt x="381000" y="184944"/>
                    </a:cubicBezTo>
                    <a:cubicBezTo>
                      <a:pt x="381000" y="287086"/>
                      <a:pt x="295710" y="369888"/>
                      <a:pt x="190500" y="369888"/>
                    </a:cubicBezTo>
                    <a:cubicBezTo>
                      <a:pt x="85290" y="369888"/>
                      <a:pt x="0" y="287086"/>
                      <a:pt x="0" y="184944"/>
                    </a:cubicBezTo>
                    <a:cubicBezTo>
                      <a:pt x="0" y="82802"/>
                      <a:pt x="85290" y="0"/>
                      <a:pt x="190500"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sp>
        <p:nvSpPr>
          <p:cNvPr id="4" name="Google Shape;346;p1">
            <a:extLst>
              <a:ext uri="{FF2B5EF4-FFF2-40B4-BE49-F238E27FC236}">
                <a16:creationId xmlns="" xmlns:a16="http://schemas.microsoft.com/office/drawing/2014/main" id="{B8F6C873-B9F1-EF77-F3A9-0D1FC916DD07}"/>
              </a:ext>
            </a:extLst>
          </p:cNvPr>
          <p:cNvSpPr txBox="1"/>
          <p:nvPr/>
        </p:nvSpPr>
        <p:spPr>
          <a:xfrm>
            <a:off x="6534051" y="485316"/>
            <a:ext cx="4310637" cy="938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2800" b="0" i="0" u="none" strike="noStrike" cap="none" dirty="0">
                <a:solidFill>
                  <a:schemeClr val="dk1"/>
                </a:solidFill>
                <a:latin typeface="Montserrat SemiBold"/>
                <a:ea typeface="Montserrat SemiBold"/>
                <a:cs typeface="Montserrat SemiBold"/>
                <a:sym typeface="Montserrat SemiBold"/>
              </a:rPr>
              <a:t>Experimentation space [idea 1]</a:t>
            </a:r>
            <a:endParaRPr lang="pt-BR" sz="3200" b="0" i="0" u="none" strike="noStrike" cap="none" dirty="0">
              <a:solidFill>
                <a:schemeClr val="dk1"/>
              </a:solidFill>
              <a:latin typeface="Montserrat SemiBold"/>
              <a:ea typeface="Montserrat SemiBold"/>
              <a:cs typeface="Montserrat SemiBold"/>
            </a:endParaRPr>
          </a:p>
        </p:txBody>
      </p:sp>
      <p:sp>
        <p:nvSpPr>
          <p:cNvPr id="5" name="Google Shape;347;p1">
            <a:extLst>
              <a:ext uri="{FF2B5EF4-FFF2-40B4-BE49-F238E27FC236}">
                <a16:creationId xmlns="" xmlns:a16="http://schemas.microsoft.com/office/drawing/2014/main" id="{BF286349-1FD1-E1CA-995C-67FA80673E8D}"/>
              </a:ext>
            </a:extLst>
          </p:cNvPr>
          <p:cNvSpPr txBox="1"/>
          <p:nvPr/>
        </p:nvSpPr>
        <p:spPr>
          <a:xfrm>
            <a:off x="6534051" y="1544749"/>
            <a:ext cx="4927706" cy="182502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1300"/>
              </a:spcBef>
              <a:spcAft>
                <a:spcPts val="0"/>
              </a:spcAft>
              <a:buClr>
                <a:srgbClr val="000000"/>
              </a:buClr>
              <a:buSzPts val="2000"/>
              <a:buFont typeface="Arial"/>
              <a:buNone/>
            </a:pPr>
            <a:r>
              <a:rPr lang="en-US" sz="1200" b="1" i="0" u="none" strike="noStrike" cap="none" dirty="0">
                <a:solidFill>
                  <a:srgbClr val="000000"/>
                </a:solidFill>
                <a:latin typeface="Montserrat"/>
                <a:ea typeface="Montserrat"/>
                <a:cs typeface="Montserrat"/>
                <a:sym typeface="Montserrat"/>
              </a:rPr>
              <a:t>Experiments: </a:t>
            </a:r>
            <a:r>
              <a:rPr lang="en-US" sz="1200" b="0" i="0" u="none" strike="noStrike" cap="none" dirty="0">
                <a:solidFill>
                  <a:srgbClr val="000000"/>
                </a:solidFill>
                <a:latin typeface="Montserrat"/>
                <a:ea typeface="Montserrat"/>
                <a:cs typeface="Montserrat"/>
                <a:sym typeface="Montserrat"/>
              </a:rPr>
              <a:t>Describe the idea for solution you transformed into experiments, how you built the corresponding prototypes, and how you tested them. How did you measure success?</a:t>
            </a:r>
            <a:endParaRPr lang="pt-BR" sz="1200" b="0" i="0" u="none" strike="noStrike" cap="none" dirty="0">
              <a:solidFill>
                <a:srgbClr val="000000"/>
              </a:solidFill>
              <a:latin typeface="Montserrat"/>
              <a:ea typeface="Montserrat"/>
              <a:cs typeface="Montserrat"/>
            </a:endParaRPr>
          </a:p>
          <a:p>
            <a:pPr>
              <a:spcBef>
                <a:spcPts val="1300"/>
              </a:spcBef>
              <a:buSzPts val="2000"/>
            </a:pPr>
            <a:r>
              <a:rPr lang="en-US" sz="1200" b="1" i="0" u="none" strike="noStrike" cap="none" dirty="0">
                <a:solidFill>
                  <a:srgbClr val="000000"/>
                </a:solidFill>
                <a:latin typeface="Montserrat"/>
                <a:ea typeface="Montserrat"/>
                <a:cs typeface="Montserrat"/>
                <a:sym typeface="Montserrat"/>
              </a:rPr>
              <a:t>Learnings: </a:t>
            </a:r>
            <a:r>
              <a:rPr lang="en-US" sz="1200" b="0" i="0" u="none" strike="noStrike" cap="none" dirty="0">
                <a:solidFill>
                  <a:srgbClr val="000000"/>
                </a:solidFill>
                <a:latin typeface="Montserrat"/>
                <a:ea typeface="Montserrat"/>
                <a:cs typeface="Montserrat"/>
                <a:sym typeface="Montserrat"/>
              </a:rPr>
              <a:t>Describe what you learnt during experimentation, what surprised you the most, and how you’ll be using these learnings to improve your ideas for solutions.</a:t>
            </a:r>
            <a:r>
              <a:rPr lang="en-US" sz="1200" dirty="0">
                <a:latin typeface="Montserrat"/>
                <a:ea typeface="Montserrat"/>
                <a:cs typeface="Montserrat"/>
                <a:sym typeface="Montserrat"/>
              </a:rPr>
              <a:t> </a:t>
            </a:r>
            <a:r>
              <a:rPr lang="en-US" sz="1200" b="0" i="0" u="none" strike="noStrike" cap="none" dirty="0">
                <a:latin typeface="Montserrat"/>
                <a:ea typeface="Montserrat"/>
                <a:cs typeface="Montserrat"/>
              </a:rPr>
              <a:t/>
            </a:r>
            <a:br>
              <a:rPr lang="en-US" sz="1200" b="0" i="0" u="none" strike="noStrike" cap="none" dirty="0">
                <a:latin typeface="Montserrat"/>
                <a:ea typeface="Montserrat"/>
                <a:cs typeface="Montserrat"/>
              </a:rPr>
            </a:br>
            <a:r>
              <a:rPr lang="en-US" sz="1200" dirty="0">
                <a:latin typeface="Montserrat"/>
                <a:ea typeface="Montserrat"/>
                <a:cs typeface="Montserrat"/>
                <a:sym typeface="Montserrat"/>
              </a:rPr>
              <a:t/>
            </a:r>
            <a:br>
              <a:rPr lang="en-US" sz="1200" dirty="0">
                <a:latin typeface="Montserrat"/>
                <a:ea typeface="Montserrat"/>
                <a:cs typeface="Montserrat"/>
                <a:sym typeface="Montserrat"/>
              </a:rPr>
            </a:br>
            <a:r>
              <a:rPr lang="en-US" sz="1200" b="0" i="0" u="none" strike="noStrike" cap="none" dirty="0">
                <a:solidFill>
                  <a:schemeClr val="dk1"/>
                </a:solidFill>
                <a:latin typeface="Montserrat"/>
                <a:ea typeface="Montserrat"/>
                <a:cs typeface="Montserrat"/>
                <a:sym typeface="Montserrat"/>
              </a:rPr>
              <a:t>If you have any pictures, include them in the next slide.</a:t>
            </a:r>
            <a:endParaRPr sz="1200" b="0" i="0" u="none" strike="noStrike" cap="none" dirty="0">
              <a:solidFill>
                <a:schemeClr val="dk1"/>
              </a:solidFill>
              <a:latin typeface="Montserrat"/>
              <a:ea typeface="Montserrat"/>
              <a:cs typeface="Montserrat"/>
            </a:endParaRPr>
          </a:p>
        </p:txBody>
      </p:sp>
      <p:sp>
        <p:nvSpPr>
          <p:cNvPr id="6" name="Google Shape;348;p1">
            <a:extLst>
              <a:ext uri="{FF2B5EF4-FFF2-40B4-BE49-F238E27FC236}">
                <a16:creationId xmlns="" xmlns:a16="http://schemas.microsoft.com/office/drawing/2014/main" id="{D590E0DF-2FBE-DA8C-39F4-6637B8140EBB}"/>
              </a:ext>
            </a:extLst>
          </p:cNvPr>
          <p:cNvSpPr txBox="1"/>
          <p:nvPr/>
        </p:nvSpPr>
        <p:spPr>
          <a:xfrm>
            <a:off x="7165053" y="3687810"/>
            <a:ext cx="4037293" cy="797964"/>
          </a:xfrm>
          <a:prstGeom prst="rect">
            <a:avLst/>
          </a:prstGeom>
          <a:noFill/>
          <a:ln>
            <a:noFill/>
          </a:ln>
        </p:spPr>
        <p:txBody>
          <a:bodyPr spcFirstLastPara="1" wrap="square" lIns="121900" tIns="121900" rIns="121900" bIns="121900" anchor="t" anchorCtr="0">
            <a:noAutofit/>
          </a:bodyPr>
          <a:lstStyle/>
          <a:p>
            <a:pPr marL="457200" marR="0" lvl="0" indent="-355600" algn="l" rtl="0">
              <a:lnSpc>
                <a:spcPct val="100000"/>
              </a:lnSpc>
              <a:spcBef>
                <a:spcPts val="0"/>
              </a:spcBef>
              <a:spcAft>
                <a:spcPts val="0"/>
              </a:spcAft>
              <a:buClr>
                <a:schemeClr val="lt1"/>
              </a:buClr>
              <a:buSzPts val="2000"/>
              <a:buFont typeface="Montserrat"/>
              <a:buChar char="●"/>
            </a:pPr>
            <a:r>
              <a:rPr lang="en-US" sz="1200" b="0" i="0" u="none" strike="noStrike" cap="none" dirty="0">
                <a:solidFill>
                  <a:schemeClr val="lt1"/>
                </a:solidFill>
                <a:latin typeface="Montserrat"/>
                <a:ea typeface="Montserrat"/>
                <a:cs typeface="Montserrat"/>
                <a:sym typeface="Montserrat"/>
              </a:rPr>
              <a:t>Number of ideas </a:t>
            </a:r>
            <a:r>
              <a:rPr lang="en-US" sz="1200" dirty="0">
                <a:solidFill>
                  <a:schemeClr val="lt1"/>
                </a:solidFill>
                <a:latin typeface="Montserrat"/>
                <a:ea typeface="Montserrat"/>
                <a:cs typeface="Montserrat"/>
                <a:sym typeface="Montserrat"/>
              </a:rPr>
              <a:t>that arose</a:t>
            </a:r>
            <a:r>
              <a:rPr lang="en-US" sz="1200" b="0" i="0" u="none" strike="noStrike" cap="none" dirty="0">
                <a:solidFill>
                  <a:schemeClr val="lt1"/>
                </a:solidFill>
                <a:latin typeface="Montserrat"/>
                <a:ea typeface="Montserrat"/>
                <a:cs typeface="Montserrat"/>
                <a:sym typeface="Montserrat"/>
              </a:rPr>
              <a:t> during ideation</a:t>
            </a:r>
            <a:endParaRPr lang="pt-BR" sz="1200" b="0" i="0" u="none" strike="noStrike" cap="none">
              <a:solidFill>
                <a:schemeClr val="lt1"/>
              </a:solidFill>
              <a:latin typeface="Arial"/>
              <a:ea typeface="Arial"/>
              <a:cs typeface="Arial"/>
            </a:endParaRPr>
          </a:p>
          <a:p>
            <a:pPr marL="457200" marR="0" lvl="0" indent="-355600" algn="l" rtl="0">
              <a:lnSpc>
                <a:spcPct val="100000"/>
              </a:lnSpc>
              <a:spcBef>
                <a:spcPts val="0"/>
              </a:spcBef>
              <a:spcAft>
                <a:spcPts val="0"/>
              </a:spcAft>
              <a:buClr>
                <a:schemeClr val="lt1"/>
              </a:buClr>
              <a:buSzPts val="2000"/>
              <a:buFont typeface="Montserrat"/>
              <a:buChar char="●"/>
            </a:pPr>
            <a:r>
              <a:rPr lang="en-US" sz="1200" b="0" i="0" u="none" strike="noStrike" cap="none" dirty="0">
                <a:solidFill>
                  <a:schemeClr val="lt1"/>
                </a:solidFill>
                <a:latin typeface="Montserrat"/>
                <a:ea typeface="Montserrat"/>
                <a:cs typeface="Montserrat"/>
                <a:sym typeface="Montserrat"/>
              </a:rPr>
              <a:t>Number of ideas converted into experiments and tested</a:t>
            </a:r>
            <a:endParaRPr sz="1200" b="0" i="0" u="none" strike="noStrike" cap="none" dirty="0">
              <a:solidFill>
                <a:schemeClr val="lt1"/>
              </a:solidFill>
              <a:latin typeface="Poppins SemiBold"/>
              <a:ea typeface="Poppins SemiBold"/>
              <a:cs typeface="Poppins SemiBold"/>
              <a:sym typeface="Poppins SemiBold"/>
            </a:endParaRPr>
          </a:p>
        </p:txBody>
      </p:sp>
      <p:sp>
        <p:nvSpPr>
          <p:cNvPr id="7" name="Google Shape;352;p1">
            <a:extLst>
              <a:ext uri="{FF2B5EF4-FFF2-40B4-BE49-F238E27FC236}">
                <a16:creationId xmlns="" xmlns:a16="http://schemas.microsoft.com/office/drawing/2014/main" id="{F2C1BA95-F707-8DCD-0A44-F62DDD42B383}"/>
              </a:ext>
            </a:extLst>
          </p:cNvPr>
          <p:cNvSpPr txBox="1"/>
          <p:nvPr/>
        </p:nvSpPr>
        <p:spPr>
          <a:xfrm>
            <a:off x="7150499" y="4717421"/>
            <a:ext cx="3979848" cy="614495"/>
          </a:xfrm>
          <a:prstGeom prst="rect">
            <a:avLst/>
          </a:prstGeom>
          <a:noFill/>
          <a:ln>
            <a:noFill/>
          </a:ln>
        </p:spPr>
        <p:txBody>
          <a:bodyPr spcFirstLastPara="1" wrap="square" lIns="121900" tIns="121900" rIns="121900" bIns="121900" anchor="t" anchorCtr="0">
            <a:noAutofit/>
          </a:bodyPr>
          <a:lstStyle/>
          <a:p>
            <a:pPr marL="457200" marR="0" lvl="0" indent="-361950" algn="l" rtl="0">
              <a:lnSpc>
                <a:spcPct val="100000"/>
              </a:lnSpc>
              <a:spcBef>
                <a:spcPts val="0"/>
              </a:spcBef>
              <a:spcAft>
                <a:spcPts val="0"/>
              </a:spcAft>
              <a:buClr>
                <a:schemeClr val="lt1"/>
              </a:buClr>
              <a:buSzPts val="2100"/>
              <a:buFont typeface="Montserrat SemiBold"/>
              <a:buChar char="●"/>
            </a:pPr>
            <a:r>
              <a:rPr lang="en-US" sz="1200" b="0" i="0" u="none" strike="noStrike" cap="none" dirty="0">
                <a:solidFill>
                  <a:schemeClr val="lt1"/>
                </a:solidFill>
                <a:latin typeface="Montserrat"/>
                <a:ea typeface="Montserrat"/>
                <a:cs typeface="Montserrat"/>
                <a:sym typeface="Montserrat"/>
              </a:rPr>
              <a:t>Number of people who interacted with your experiments during testing</a:t>
            </a:r>
            <a:endParaRPr lang="pt-BR" sz="1200" b="0" i="0" u="none" strike="noStrike" cap="none">
              <a:solidFill>
                <a:schemeClr val="lt1"/>
              </a:solidFill>
              <a:latin typeface="Montserrat"/>
              <a:ea typeface="Montserrat"/>
              <a:cs typeface="Montserrat"/>
            </a:endParaRPr>
          </a:p>
          <a:p>
            <a:pPr marL="0" marR="0" lvl="0" indent="0" algn="l" rtl="0">
              <a:lnSpc>
                <a:spcPct val="100000"/>
              </a:lnSpc>
              <a:spcBef>
                <a:spcPts val="0"/>
              </a:spcBef>
              <a:spcAft>
                <a:spcPts val="0"/>
              </a:spcAft>
              <a:buClr>
                <a:srgbClr val="000000"/>
              </a:buClr>
              <a:buSzPts val="1500"/>
              <a:buFont typeface="Arial"/>
              <a:buNone/>
            </a:pPr>
            <a:endParaRPr sz="1600" b="0" i="0" u="none" strike="noStrike" cap="none">
              <a:solidFill>
                <a:srgbClr val="2A5159"/>
              </a:solidFill>
              <a:latin typeface="Poppins SemiBold"/>
              <a:ea typeface="Poppins SemiBold"/>
              <a:cs typeface="Poppins SemiBold"/>
              <a:sym typeface="Poppins SemiBold"/>
            </a:endParaRPr>
          </a:p>
        </p:txBody>
      </p:sp>
      <p:sp>
        <p:nvSpPr>
          <p:cNvPr id="8" name="Google Shape;353;p1">
            <a:extLst>
              <a:ext uri="{FF2B5EF4-FFF2-40B4-BE49-F238E27FC236}">
                <a16:creationId xmlns="" xmlns:a16="http://schemas.microsoft.com/office/drawing/2014/main" id="{DF4DF750-C83C-D473-6878-A74FC8D4C063}"/>
              </a:ext>
            </a:extLst>
          </p:cNvPr>
          <p:cNvSpPr txBox="1"/>
          <p:nvPr/>
        </p:nvSpPr>
        <p:spPr>
          <a:xfrm>
            <a:off x="7155027" y="5616150"/>
            <a:ext cx="3947247" cy="654600"/>
          </a:xfrm>
          <a:prstGeom prst="rect">
            <a:avLst/>
          </a:prstGeom>
          <a:noFill/>
          <a:ln>
            <a:noFill/>
          </a:ln>
        </p:spPr>
        <p:txBody>
          <a:bodyPr spcFirstLastPara="1" wrap="square" lIns="121900" tIns="121900" rIns="121900" bIns="121900" anchor="t" anchorCtr="0">
            <a:noAutofit/>
          </a:bodyPr>
          <a:lstStyle/>
          <a:p>
            <a:pPr marL="457200" marR="0" lvl="0" indent="-361950" algn="l" rtl="0">
              <a:lnSpc>
                <a:spcPct val="100000"/>
              </a:lnSpc>
              <a:spcBef>
                <a:spcPts val="0"/>
              </a:spcBef>
              <a:spcAft>
                <a:spcPts val="0"/>
              </a:spcAft>
              <a:buClr>
                <a:schemeClr val="lt1"/>
              </a:buClr>
              <a:buSzPts val="2100"/>
              <a:buFont typeface="Montserrat SemiBold"/>
              <a:buChar char="●"/>
            </a:pPr>
            <a:r>
              <a:rPr lang="en-US" sz="1200" b="0" i="0" u="none" strike="noStrike" cap="none" dirty="0">
                <a:solidFill>
                  <a:schemeClr val="lt1"/>
                </a:solidFill>
                <a:latin typeface="Montserrat"/>
                <a:ea typeface="Montserrat"/>
                <a:cs typeface="Montserrat"/>
                <a:sym typeface="Montserrat"/>
              </a:rPr>
              <a:t>Any data on measure of success used for this idea to understand impact</a:t>
            </a:r>
            <a:endParaRPr lang="pt-BR" sz="1200" b="0" i="0" u="none" strike="noStrike" cap="none">
              <a:solidFill>
                <a:schemeClr val="lt1"/>
              </a:solidFill>
              <a:latin typeface="Poppins SemiBold"/>
              <a:ea typeface="Poppins SemiBold"/>
              <a:cs typeface="Poppins SemiBold"/>
            </a:endParaRPr>
          </a:p>
        </p:txBody>
      </p:sp>
      <p:grpSp>
        <p:nvGrpSpPr>
          <p:cNvPr id="9" name="Google Shape;354;p1">
            <a:extLst>
              <a:ext uri="{FF2B5EF4-FFF2-40B4-BE49-F238E27FC236}">
                <a16:creationId xmlns="" xmlns:a16="http://schemas.microsoft.com/office/drawing/2014/main" id="{D0E3D87A-AAA3-0E4D-57D0-F78781E16D46}"/>
              </a:ext>
            </a:extLst>
          </p:cNvPr>
          <p:cNvGrpSpPr/>
          <p:nvPr/>
        </p:nvGrpSpPr>
        <p:grpSpPr>
          <a:xfrm>
            <a:off x="6342352" y="3687405"/>
            <a:ext cx="821870" cy="823097"/>
            <a:chOff x="5273801" y="2606040"/>
            <a:chExt cx="1644396" cy="1645920"/>
          </a:xfrm>
        </p:grpSpPr>
        <p:sp>
          <p:nvSpPr>
            <p:cNvPr id="10" name="Google Shape;355;p1">
              <a:extLst>
                <a:ext uri="{FF2B5EF4-FFF2-40B4-BE49-F238E27FC236}">
                  <a16:creationId xmlns="" xmlns:a16="http://schemas.microsoft.com/office/drawing/2014/main" id="{5F67E4FF-7D9B-F396-B5B2-26ADCA25DD46}"/>
                </a:ext>
              </a:extLst>
            </p:cNvPr>
            <p:cNvSpPr/>
            <p:nvPr/>
          </p:nvSpPr>
          <p:spPr>
            <a:xfrm>
              <a:off x="5273801" y="2606040"/>
              <a:ext cx="1644396" cy="16459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11" name="Google Shape;356;p1">
              <a:extLst>
                <a:ext uri="{FF2B5EF4-FFF2-40B4-BE49-F238E27FC236}">
                  <a16:creationId xmlns="" xmlns:a16="http://schemas.microsoft.com/office/drawing/2014/main" id="{F006599D-EB40-C2CE-EC74-3AEBCA2C7C2D}"/>
                </a:ext>
              </a:extLst>
            </p:cNvPr>
            <p:cNvGrpSpPr/>
            <p:nvPr/>
          </p:nvGrpSpPr>
          <p:grpSpPr>
            <a:xfrm>
              <a:off x="5724143" y="2796921"/>
              <a:ext cx="745236" cy="1259967"/>
              <a:chOff x="5724143" y="2796921"/>
              <a:chExt cx="745236" cy="1259967"/>
            </a:xfrm>
          </p:grpSpPr>
          <p:sp>
            <p:nvSpPr>
              <p:cNvPr id="12" name="Google Shape;357;p1">
                <a:extLst>
                  <a:ext uri="{FF2B5EF4-FFF2-40B4-BE49-F238E27FC236}">
                    <a16:creationId xmlns="" xmlns:a16="http://schemas.microsoft.com/office/drawing/2014/main" id="{B80058C3-3518-21AB-7F99-F741DFB3991F}"/>
                  </a:ext>
                </a:extLst>
              </p:cNvPr>
              <p:cNvSpPr/>
              <p:nvPr/>
            </p:nvSpPr>
            <p:spPr>
              <a:xfrm>
                <a:off x="5724143" y="2796921"/>
                <a:ext cx="745236" cy="1259967"/>
              </a:xfrm>
              <a:custGeom>
                <a:avLst/>
                <a:gdLst/>
                <a:ahLst/>
                <a:cxnLst/>
                <a:rect l="l" t="t" r="r" b="b"/>
                <a:pathLst>
                  <a:path w="1044" h="1764" extrusionOk="0">
                    <a:moveTo>
                      <a:pt x="522" y="0"/>
                    </a:moveTo>
                    <a:cubicBezTo>
                      <a:pt x="234" y="0"/>
                      <a:pt x="0" y="234"/>
                      <a:pt x="0" y="521"/>
                    </a:cubicBezTo>
                    <a:cubicBezTo>
                      <a:pt x="0" y="647"/>
                      <a:pt x="46" y="768"/>
                      <a:pt x="128" y="862"/>
                    </a:cubicBezTo>
                    <a:cubicBezTo>
                      <a:pt x="129" y="864"/>
                      <a:pt x="129" y="864"/>
                      <a:pt x="129" y="864"/>
                    </a:cubicBezTo>
                    <a:cubicBezTo>
                      <a:pt x="131" y="865"/>
                      <a:pt x="263" y="991"/>
                      <a:pt x="263" y="1130"/>
                    </a:cubicBezTo>
                    <a:cubicBezTo>
                      <a:pt x="263" y="1262"/>
                      <a:pt x="263" y="1262"/>
                      <a:pt x="263" y="1262"/>
                    </a:cubicBezTo>
                    <a:cubicBezTo>
                      <a:pt x="243" y="1262"/>
                      <a:pt x="243" y="1262"/>
                      <a:pt x="243" y="1262"/>
                    </a:cubicBezTo>
                    <a:cubicBezTo>
                      <a:pt x="219" y="1262"/>
                      <a:pt x="200" y="1281"/>
                      <a:pt x="200" y="1305"/>
                    </a:cubicBezTo>
                    <a:cubicBezTo>
                      <a:pt x="200" y="1393"/>
                      <a:pt x="200" y="1393"/>
                      <a:pt x="200" y="1393"/>
                    </a:cubicBezTo>
                    <a:cubicBezTo>
                      <a:pt x="200" y="1401"/>
                      <a:pt x="202" y="1408"/>
                      <a:pt x="206" y="1414"/>
                    </a:cubicBezTo>
                    <a:cubicBezTo>
                      <a:pt x="202" y="1420"/>
                      <a:pt x="200" y="1427"/>
                      <a:pt x="200" y="1435"/>
                    </a:cubicBezTo>
                    <a:cubicBezTo>
                      <a:pt x="200" y="1503"/>
                      <a:pt x="200" y="1503"/>
                      <a:pt x="200" y="1503"/>
                    </a:cubicBezTo>
                    <a:cubicBezTo>
                      <a:pt x="200" y="1510"/>
                      <a:pt x="202" y="1517"/>
                      <a:pt x="206" y="1524"/>
                    </a:cubicBezTo>
                    <a:cubicBezTo>
                      <a:pt x="202" y="1530"/>
                      <a:pt x="200" y="1537"/>
                      <a:pt x="200" y="1545"/>
                    </a:cubicBezTo>
                    <a:cubicBezTo>
                      <a:pt x="200" y="1616"/>
                      <a:pt x="200" y="1616"/>
                      <a:pt x="200" y="1616"/>
                    </a:cubicBezTo>
                    <a:cubicBezTo>
                      <a:pt x="200" y="1640"/>
                      <a:pt x="219" y="1659"/>
                      <a:pt x="243" y="1659"/>
                    </a:cubicBezTo>
                    <a:cubicBezTo>
                      <a:pt x="294" y="1659"/>
                      <a:pt x="294" y="1659"/>
                      <a:pt x="294" y="1659"/>
                    </a:cubicBezTo>
                    <a:cubicBezTo>
                      <a:pt x="294" y="1698"/>
                      <a:pt x="294" y="1698"/>
                      <a:pt x="294" y="1698"/>
                    </a:cubicBezTo>
                    <a:cubicBezTo>
                      <a:pt x="294" y="1707"/>
                      <a:pt x="299" y="1715"/>
                      <a:pt x="307" y="1718"/>
                    </a:cubicBezTo>
                    <a:cubicBezTo>
                      <a:pt x="385" y="1753"/>
                      <a:pt x="459" y="1758"/>
                      <a:pt x="497" y="1758"/>
                    </a:cubicBezTo>
                    <a:cubicBezTo>
                      <a:pt x="509" y="1758"/>
                      <a:pt x="518" y="1758"/>
                      <a:pt x="522" y="1757"/>
                    </a:cubicBezTo>
                    <a:cubicBezTo>
                      <a:pt x="538" y="1758"/>
                      <a:pt x="634" y="1764"/>
                      <a:pt x="737" y="1718"/>
                    </a:cubicBezTo>
                    <a:cubicBezTo>
                      <a:pt x="745" y="1715"/>
                      <a:pt x="750" y="1707"/>
                      <a:pt x="750" y="1698"/>
                    </a:cubicBezTo>
                    <a:cubicBezTo>
                      <a:pt x="750" y="1659"/>
                      <a:pt x="750" y="1659"/>
                      <a:pt x="750" y="1659"/>
                    </a:cubicBezTo>
                    <a:cubicBezTo>
                      <a:pt x="804" y="1659"/>
                      <a:pt x="804" y="1659"/>
                      <a:pt x="804" y="1659"/>
                    </a:cubicBezTo>
                    <a:cubicBezTo>
                      <a:pt x="828" y="1659"/>
                      <a:pt x="847" y="1640"/>
                      <a:pt x="847" y="1616"/>
                    </a:cubicBezTo>
                    <a:cubicBezTo>
                      <a:pt x="847" y="1545"/>
                      <a:pt x="847" y="1545"/>
                      <a:pt x="847" y="1545"/>
                    </a:cubicBezTo>
                    <a:cubicBezTo>
                      <a:pt x="847" y="1537"/>
                      <a:pt x="845" y="1530"/>
                      <a:pt x="842" y="1524"/>
                    </a:cubicBezTo>
                    <a:cubicBezTo>
                      <a:pt x="845" y="1517"/>
                      <a:pt x="847" y="1510"/>
                      <a:pt x="847" y="1503"/>
                    </a:cubicBezTo>
                    <a:cubicBezTo>
                      <a:pt x="847" y="1435"/>
                      <a:pt x="847" y="1435"/>
                      <a:pt x="847" y="1435"/>
                    </a:cubicBezTo>
                    <a:cubicBezTo>
                      <a:pt x="847" y="1427"/>
                      <a:pt x="845" y="1420"/>
                      <a:pt x="842" y="1414"/>
                    </a:cubicBezTo>
                    <a:cubicBezTo>
                      <a:pt x="845" y="1408"/>
                      <a:pt x="847" y="1401"/>
                      <a:pt x="847" y="1393"/>
                    </a:cubicBezTo>
                    <a:cubicBezTo>
                      <a:pt x="847" y="1305"/>
                      <a:pt x="847" y="1305"/>
                      <a:pt x="847" y="1305"/>
                    </a:cubicBezTo>
                    <a:cubicBezTo>
                      <a:pt x="847" y="1281"/>
                      <a:pt x="828" y="1262"/>
                      <a:pt x="804" y="1262"/>
                    </a:cubicBezTo>
                    <a:cubicBezTo>
                      <a:pt x="781" y="1262"/>
                      <a:pt x="781" y="1262"/>
                      <a:pt x="781" y="1262"/>
                    </a:cubicBezTo>
                    <a:cubicBezTo>
                      <a:pt x="781" y="1130"/>
                      <a:pt x="781" y="1130"/>
                      <a:pt x="781" y="1130"/>
                    </a:cubicBezTo>
                    <a:cubicBezTo>
                      <a:pt x="781" y="991"/>
                      <a:pt x="914" y="865"/>
                      <a:pt x="915" y="864"/>
                    </a:cubicBezTo>
                    <a:cubicBezTo>
                      <a:pt x="917" y="862"/>
                      <a:pt x="917" y="862"/>
                      <a:pt x="917" y="862"/>
                    </a:cubicBezTo>
                    <a:cubicBezTo>
                      <a:pt x="999" y="768"/>
                      <a:pt x="1044" y="647"/>
                      <a:pt x="1044" y="521"/>
                    </a:cubicBezTo>
                    <a:cubicBezTo>
                      <a:pt x="1044" y="234"/>
                      <a:pt x="810" y="0"/>
                      <a:pt x="522" y="0"/>
                    </a:cubicBezTo>
                    <a:close/>
                    <a:moveTo>
                      <a:pt x="244" y="1502"/>
                    </a:moveTo>
                    <a:cubicBezTo>
                      <a:pt x="244" y="1436"/>
                      <a:pt x="244" y="1436"/>
                      <a:pt x="244" y="1436"/>
                    </a:cubicBezTo>
                    <a:cubicBezTo>
                      <a:pt x="803" y="1436"/>
                      <a:pt x="803" y="1436"/>
                      <a:pt x="803" y="1436"/>
                    </a:cubicBezTo>
                    <a:cubicBezTo>
                      <a:pt x="803" y="1502"/>
                      <a:pt x="803" y="1502"/>
                      <a:pt x="803" y="1502"/>
                    </a:cubicBezTo>
                    <a:lnTo>
                      <a:pt x="244" y="1502"/>
                    </a:lnTo>
                    <a:close/>
                    <a:moveTo>
                      <a:pt x="706" y="1684"/>
                    </a:moveTo>
                    <a:cubicBezTo>
                      <a:pt x="611" y="1721"/>
                      <a:pt x="525" y="1713"/>
                      <a:pt x="524" y="1713"/>
                    </a:cubicBezTo>
                    <a:cubicBezTo>
                      <a:pt x="523" y="1713"/>
                      <a:pt x="521" y="1713"/>
                      <a:pt x="520" y="1713"/>
                    </a:cubicBezTo>
                    <a:cubicBezTo>
                      <a:pt x="519" y="1713"/>
                      <a:pt x="433" y="1721"/>
                      <a:pt x="338" y="1684"/>
                    </a:cubicBezTo>
                    <a:cubicBezTo>
                      <a:pt x="338" y="1659"/>
                      <a:pt x="338" y="1659"/>
                      <a:pt x="338" y="1659"/>
                    </a:cubicBezTo>
                    <a:cubicBezTo>
                      <a:pt x="706" y="1659"/>
                      <a:pt x="706" y="1659"/>
                      <a:pt x="706" y="1659"/>
                    </a:cubicBezTo>
                    <a:lnTo>
                      <a:pt x="706" y="1684"/>
                    </a:lnTo>
                    <a:close/>
                    <a:moveTo>
                      <a:pt x="244" y="1615"/>
                    </a:moveTo>
                    <a:cubicBezTo>
                      <a:pt x="244" y="1546"/>
                      <a:pt x="244" y="1546"/>
                      <a:pt x="244" y="1546"/>
                    </a:cubicBezTo>
                    <a:cubicBezTo>
                      <a:pt x="803" y="1546"/>
                      <a:pt x="803" y="1546"/>
                      <a:pt x="803" y="1546"/>
                    </a:cubicBezTo>
                    <a:cubicBezTo>
                      <a:pt x="803" y="1615"/>
                      <a:pt x="803" y="1615"/>
                      <a:pt x="803" y="1615"/>
                    </a:cubicBezTo>
                    <a:lnTo>
                      <a:pt x="244" y="1615"/>
                    </a:lnTo>
                    <a:close/>
                    <a:moveTo>
                      <a:pt x="803" y="1392"/>
                    </a:moveTo>
                    <a:cubicBezTo>
                      <a:pt x="244" y="1392"/>
                      <a:pt x="244" y="1392"/>
                      <a:pt x="244" y="1392"/>
                    </a:cubicBezTo>
                    <a:cubicBezTo>
                      <a:pt x="244" y="1306"/>
                      <a:pt x="244" y="1306"/>
                      <a:pt x="244" y="1306"/>
                    </a:cubicBezTo>
                    <a:cubicBezTo>
                      <a:pt x="803" y="1306"/>
                      <a:pt x="803" y="1306"/>
                      <a:pt x="803" y="1306"/>
                    </a:cubicBezTo>
                    <a:lnTo>
                      <a:pt x="803" y="1392"/>
                    </a:lnTo>
                    <a:close/>
                    <a:moveTo>
                      <a:pt x="884" y="833"/>
                    </a:moveTo>
                    <a:cubicBezTo>
                      <a:pt x="870" y="846"/>
                      <a:pt x="737" y="976"/>
                      <a:pt x="737" y="1130"/>
                    </a:cubicBezTo>
                    <a:cubicBezTo>
                      <a:pt x="737" y="1262"/>
                      <a:pt x="737" y="1262"/>
                      <a:pt x="737" y="1262"/>
                    </a:cubicBezTo>
                    <a:cubicBezTo>
                      <a:pt x="307" y="1262"/>
                      <a:pt x="307" y="1262"/>
                      <a:pt x="307" y="1262"/>
                    </a:cubicBezTo>
                    <a:cubicBezTo>
                      <a:pt x="307" y="1130"/>
                      <a:pt x="307" y="1130"/>
                      <a:pt x="307" y="1130"/>
                    </a:cubicBezTo>
                    <a:cubicBezTo>
                      <a:pt x="307" y="976"/>
                      <a:pt x="174" y="846"/>
                      <a:pt x="160" y="833"/>
                    </a:cubicBezTo>
                    <a:cubicBezTo>
                      <a:pt x="85" y="746"/>
                      <a:pt x="44" y="636"/>
                      <a:pt x="44" y="521"/>
                    </a:cubicBezTo>
                    <a:cubicBezTo>
                      <a:pt x="44" y="258"/>
                      <a:pt x="259" y="44"/>
                      <a:pt x="522" y="44"/>
                    </a:cubicBezTo>
                    <a:cubicBezTo>
                      <a:pt x="785" y="44"/>
                      <a:pt x="1000" y="258"/>
                      <a:pt x="1000" y="521"/>
                    </a:cubicBezTo>
                    <a:cubicBezTo>
                      <a:pt x="1000" y="636"/>
                      <a:pt x="959" y="746"/>
                      <a:pt x="884" y="833"/>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13" name="Google Shape;358;p1">
                <a:extLst>
                  <a:ext uri="{FF2B5EF4-FFF2-40B4-BE49-F238E27FC236}">
                    <a16:creationId xmlns="" xmlns:a16="http://schemas.microsoft.com/office/drawing/2014/main" id="{C2D03949-4A09-4FA2-D1C4-B255EB6AA53A}"/>
                  </a:ext>
                </a:extLst>
              </p:cNvPr>
              <p:cNvSpPr/>
              <p:nvPr/>
            </p:nvSpPr>
            <p:spPr>
              <a:xfrm>
                <a:off x="5784722" y="2857500"/>
                <a:ext cx="624078" cy="811530"/>
              </a:xfrm>
              <a:custGeom>
                <a:avLst/>
                <a:gdLst/>
                <a:ahLst/>
                <a:cxnLst/>
                <a:rect l="l" t="t" r="r" b="b"/>
                <a:pathLst>
                  <a:path w="874" h="1136" extrusionOk="0">
                    <a:moveTo>
                      <a:pt x="437" y="0"/>
                    </a:moveTo>
                    <a:cubicBezTo>
                      <a:pt x="196" y="0"/>
                      <a:pt x="0" y="195"/>
                      <a:pt x="0" y="436"/>
                    </a:cubicBezTo>
                    <a:cubicBezTo>
                      <a:pt x="0" y="540"/>
                      <a:pt x="37" y="641"/>
                      <a:pt x="105" y="720"/>
                    </a:cubicBezTo>
                    <a:cubicBezTo>
                      <a:pt x="127" y="741"/>
                      <a:pt x="263" y="880"/>
                      <a:pt x="263" y="1045"/>
                    </a:cubicBezTo>
                    <a:cubicBezTo>
                      <a:pt x="263" y="1136"/>
                      <a:pt x="263" y="1136"/>
                      <a:pt x="263" y="1136"/>
                    </a:cubicBezTo>
                    <a:cubicBezTo>
                      <a:pt x="415" y="1136"/>
                      <a:pt x="415" y="1136"/>
                      <a:pt x="415" y="1136"/>
                    </a:cubicBezTo>
                    <a:cubicBezTo>
                      <a:pt x="415" y="897"/>
                      <a:pt x="415" y="897"/>
                      <a:pt x="415" y="897"/>
                    </a:cubicBezTo>
                    <a:cubicBezTo>
                      <a:pt x="415" y="891"/>
                      <a:pt x="417" y="886"/>
                      <a:pt x="421" y="882"/>
                    </a:cubicBezTo>
                    <a:cubicBezTo>
                      <a:pt x="525" y="771"/>
                      <a:pt x="525" y="771"/>
                      <a:pt x="525" y="771"/>
                    </a:cubicBezTo>
                    <a:cubicBezTo>
                      <a:pt x="370" y="771"/>
                      <a:pt x="370" y="771"/>
                      <a:pt x="370" y="771"/>
                    </a:cubicBezTo>
                    <a:cubicBezTo>
                      <a:pt x="361" y="771"/>
                      <a:pt x="353" y="766"/>
                      <a:pt x="349" y="758"/>
                    </a:cubicBezTo>
                    <a:cubicBezTo>
                      <a:pt x="346" y="750"/>
                      <a:pt x="348" y="740"/>
                      <a:pt x="354" y="734"/>
                    </a:cubicBezTo>
                    <a:cubicBezTo>
                      <a:pt x="481" y="601"/>
                      <a:pt x="481" y="601"/>
                      <a:pt x="481" y="601"/>
                    </a:cubicBezTo>
                    <a:cubicBezTo>
                      <a:pt x="354" y="601"/>
                      <a:pt x="354" y="601"/>
                      <a:pt x="354" y="601"/>
                    </a:cubicBezTo>
                    <a:cubicBezTo>
                      <a:pt x="346" y="601"/>
                      <a:pt x="338" y="596"/>
                      <a:pt x="334" y="588"/>
                    </a:cubicBezTo>
                    <a:cubicBezTo>
                      <a:pt x="331" y="580"/>
                      <a:pt x="332" y="571"/>
                      <a:pt x="338" y="564"/>
                    </a:cubicBezTo>
                    <a:cubicBezTo>
                      <a:pt x="508" y="368"/>
                      <a:pt x="508" y="368"/>
                      <a:pt x="508" y="368"/>
                    </a:cubicBezTo>
                    <a:cubicBezTo>
                      <a:pt x="516" y="359"/>
                      <a:pt x="530" y="358"/>
                      <a:pt x="539" y="366"/>
                    </a:cubicBezTo>
                    <a:cubicBezTo>
                      <a:pt x="548" y="374"/>
                      <a:pt x="549" y="388"/>
                      <a:pt x="541" y="397"/>
                    </a:cubicBezTo>
                    <a:cubicBezTo>
                      <a:pt x="403" y="557"/>
                      <a:pt x="403" y="557"/>
                      <a:pt x="403" y="557"/>
                    </a:cubicBezTo>
                    <a:cubicBezTo>
                      <a:pt x="532" y="557"/>
                      <a:pt x="532" y="557"/>
                      <a:pt x="532" y="557"/>
                    </a:cubicBezTo>
                    <a:cubicBezTo>
                      <a:pt x="541" y="557"/>
                      <a:pt x="549" y="562"/>
                      <a:pt x="553" y="570"/>
                    </a:cubicBezTo>
                    <a:cubicBezTo>
                      <a:pt x="556" y="578"/>
                      <a:pt x="554" y="587"/>
                      <a:pt x="548" y="594"/>
                    </a:cubicBezTo>
                    <a:cubicBezTo>
                      <a:pt x="421" y="727"/>
                      <a:pt x="421" y="727"/>
                      <a:pt x="421" y="727"/>
                    </a:cubicBezTo>
                    <a:cubicBezTo>
                      <a:pt x="576" y="727"/>
                      <a:pt x="576" y="727"/>
                      <a:pt x="576" y="727"/>
                    </a:cubicBezTo>
                    <a:cubicBezTo>
                      <a:pt x="584" y="727"/>
                      <a:pt x="592" y="732"/>
                      <a:pt x="596" y="740"/>
                    </a:cubicBezTo>
                    <a:cubicBezTo>
                      <a:pt x="599" y="748"/>
                      <a:pt x="598" y="758"/>
                      <a:pt x="592" y="764"/>
                    </a:cubicBezTo>
                    <a:cubicBezTo>
                      <a:pt x="459" y="905"/>
                      <a:pt x="459" y="905"/>
                      <a:pt x="459" y="905"/>
                    </a:cubicBezTo>
                    <a:cubicBezTo>
                      <a:pt x="459" y="1136"/>
                      <a:pt x="459" y="1136"/>
                      <a:pt x="459" y="1136"/>
                    </a:cubicBezTo>
                    <a:cubicBezTo>
                      <a:pt x="611" y="1136"/>
                      <a:pt x="611" y="1136"/>
                      <a:pt x="611" y="1136"/>
                    </a:cubicBezTo>
                    <a:cubicBezTo>
                      <a:pt x="611" y="1045"/>
                      <a:pt x="611" y="1045"/>
                      <a:pt x="611" y="1045"/>
                    </a:cubicBezTo>
                    <a:cubicBezTo>
                      <a:pt x="611" y="880"/>
                      <a:pt x="747" y="741"/>
                      <a:pt x="769" y="720"/>
                    </a:cubicBezTo>
                    <a:cubicBezTo>
                      <a:pt x="837" y="641"/>
                      <a:pt x="874" y="540"/>
                      <a:pt x="874" y="436"/>
                    </a:cubicBezTo>
                    <a:cubicBezTo>
                      <a:pt x="874" y="195"/>
                      <a:pt x="678" y="0"/>
                      <a:pt x="437"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grpSp>
        <p:nvGrpSpPr>
          <p:cNvPr id="14" name="Google Shape;359;p1">
            <a:extLst>
              <a:ext uri="{FF2B5EF4-FFF2-40B4-BE49-F238E27FC236}">
                <a16:creationId xmlns="" xmlns:a16="http://schemas.microsoft.com/office/drawing/2014/main" id="{5D27F5E1-9E99-2827-A54D-42C5EAB840CC}"/>
              </a:ext>
            </a:extLst>
          </p:cNvPr>
          <p:cNvGrpSpPr/>
          <p:nvPr/>
        </p:nvGrpSpPr>
        <p:grpSpPr>
          <a:xfrm>
            <a:off x="6361662" y="4663444"/>
            <a:ext cx="783944" cy="789663"/>
            <a:chOff x="5273803" y="2606040"/>
            <a:chExt cx="1644396" cy="1645920"/>
          </a:xfrm>
        </p:grpSpPr>
        <p:sp>
          <p:nvSpPr>
            <p:cNvPr id="15" name="Google Shape;360;p1">
              <a:extLst>
                <a:ext uri="{FF2B5EF4-FFF2-40B4-BE49-F238E27FC236}">
                  <a16:creationId xmlns="" xmlns:a16="http://schemas.microsoft.com/office/drawing/2014/main" id="{E3312A29-056C-72BE-EE2C-F8469B5CA961}"/>
                </a:ext>
              </a:extLst>
            </p:cNvPr>
            <p:cNvSpPr/>
            <p:nvPr/>
          </p:nvSpPr>
          <p:spPr>
            <a:xfrm>
              <a:off x="5273803" y="2606040"/>
              <a:ext cx="1644396" cy="16459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16" name="Google Shape;361;p1">
              <a:extLst>
                <a:ext uri="{FF2B5EF4-FFF2-40B4-BE49-F238E27FC236}">
                  <a16:creationId xmlns="" xmlns:a16="http://schemas.microsoft.com/office/drawing/2014/main" id="{7FCE724E-FC2D-F5B5-6B94-993CD3D8CAEF}"/>
                </a:ext>
              </a:extLst>
            </p:cNvPr>
            <p:cNvGrpSpPr/>
            <p:nvPr/>
          </p:nvGrpSpPr>
          <p:grpSpPr>
            <a:xfrm>
              <a:off x="5377816" y="2865501"/>
              <a:ext cx="1434846" cy="1099185"/>
              <a:chOff x="5377816" y="2865501"/>
              <a:chExt cx="1434846" cy="1099185"/>
            </a:xfrm>
          </p:grpSpPr>
          <p:sp>
            <p:nvSpPr>
              <p:cNvPr id="17" name="Google Shape;362;p1">
                <a:extLst>
                  <a:ext uri="{FF2B5EF4-FFF2-40B4-BE49-F238E27FC236}">
                    <a16:creationId xmlns="" xmlns:a16="http://schemas.microsoft.com/office/drawing/2014/main" id="{B50C935D-BFCB-96A7-1883-72C76769387C}"/>
                  </a:ext>
                </a:extLst>
              </p:cNvPr>
              <p:cNvSpPr/>
              <p:nvPr/>
            </p:nvSpPr>
            <p:spPr>
              <a:xfrm>
                <a:off x="5377816" y="2865501"/>
                <a:ext cx="1434846" cy="1099185"/>
              </a:xfrm>
              <a:custGeom>
                <a:avLst/>
                <a:gdLst/>
                <a:ahLst/>
                <a:cxnLst/>
                <a:rect l="l" t="t" r="r" b="b"/>
                <a:pathLst>
                  <a:path w="2010" h="1539" extrusionOk="0">
                    <a:moveTo>
                      <a:pt x="454" y="1342"/>
                    </a:moveTo>
                    <a:cubicBezTo>
                      <a:pt x="447" y="1342"/>
                      <a:pt x="441" y="1339"/>
                      <a:pt x="437" y="1334"/>
                    </a:cubicBezTo>
                    <a:cubicBezTo>
                      <a:pt x="403" y="1294"/>
                      <a:pt x="355" y="1272"/>
                      <a:pt x="303" y="1272"/>
                    </a:cubicBezTo>
                    <a:cubicBezTo>
                      <a:pt x="251" y="1272"/>
                      <a:pt x="202" y="1294"/>
                      <a:pt x="169" y="1334"/>
                    </a:cubicBezTo>
                    <a:cubicBezTo>
                      <a:pt x="161" y="1343"/>
                      <a:pt x="147" y="1344"/>
                      <a:pt x="138" y="1337"/>
                    </a:cubicBezTo>
                    <a:cubicBezTo>
                      <a:pt x="129" y="1329"/>
                      <a:pt x="128" y="1315"/>
                      <a:pt x="135" y="1306"/>
                    </a:cubicBezTo>
                    <a:cubicBezTo>
                      <a:pt x="177" y="1256"/>
                      <a:pt x="238" y="1228"/>
                      <a:pt x="303" y="1228"/>
                    </a:cubicBezTo>
                    <a:cubicBezTo>
                      <a:pt x="368" y="1228"/>
                      <a:pt x="429" y="1256"/>
                      <a:pt x="470" y="1306"/>
                    </a:cubicBezTo>
                    <a:cubicBezTo>
                      <a:pt x="478" y="1315"/>
                      <a:pt x="477" y="1329"/>
                      <a:pt x="468" y="1337"/>
                    </a:cubicBezTo>
                    <a:cubicBezTo>
                      <a:pt x="464" y="1340"/>
                      <a:pt x="458" y="1342"/>
                      <a:pt x="454" y="1342"/>
                    </a:cubicBezTo>
                    <a:close/>
                    <a:moveTo>
                      <a:pt x="936" y="1337"/>
                    </a:moveTo>
                    <a:cubicBezTo>
                      <a:pt x="945" y="1329"/>
                      <a:pt x="946" y="1315"/>
                      <a:pt x="938" y="1306"/>
                    </a:cubicBezTo>
                    <a:cubicBezTo>
                      <a:pt x="897" y="1256"/>
                      <a:pt x="836" y="1228"/>
                      <a:pt x="771" y="1228"/>
                    </a:cubicBezTo>
                    <a:cubicBezTo>
                      <a:pt x="706" y="1228"/>
                      <a:pt x="645" y="1256"/>
                      <a:pt x="603" y="1306"/>
                    </a:cubicBezTo>
                    <a:cubicBezTo>
                      <a:pt x="596" y="1315"/>
                      <a:pt x="597" y="1329"/>
                      <a:pt x="606" y="1337"/>
                    </a:cubicBezTo>
                    <a:cubicBezTo>
                      <a:pt x="615" y="1344"/>
                      <a:pt x="629" y="1343"/>
                      <a:pt x="637" y="1334"/>
                    </a:cubicBezTo>
                    <a:cubicBezTo>
                      <a:pt x="670" y="1294"/>
                      <a:pt x="719" y="1272"/>
                      <a:pt x="771" y="1272"/>
                    </a:cubicBezTo>
                    <a:cubicBezTo>
                      <a:pt x="823" y="1272"/>
                      <a:pt x="871" y="1294"/>
                      <a:pt x="905" y="1334"/>
                    </a:cubicBezTo>
                    <a:cubicBezTo>
                      <a:pt x="909" y="1339"/>
                      <a:pt x="915" y="1342"/>
                      <a:pt x="922" y="1342"/>
                    </a:cubicBezTo>
                    <a:cubicBezTo>
                      <a:pt x="927" y="1342"/>
                      <a:pt x="932" y="1340"/>
                      <a:pt x="936" y="1337"/>
                    </a:cubicBezTo>
                    <a:close/>
                    <a:moveTo>
                      <a:pt x="1404" y="1337"/>
                    </a:moveTo>
                    <a:cubicBezTo>
                      <a:pt x="1413" y="1329"/>
                      <a:pt x="1414" y="1315"/>
                      <a:pt x="1407" y="1306"/>
                    </a:cubicBezTo>
                    <a:cubicBezTo>
                      <a:pt x="1365" y="1256"/>
                      <a:pt x="1304" y="1228"/>
                      <a:pt x="1239" y="1228"/>
                    </a:cubicBezTo>
                    <a:cubicBezTo>
                      <a:pt x="1174" y="1228"/>
                      <a:pt x="1113" y="1256"/>
                      <a:pt x="1072" y="1306"/>
                    </a:cubicBezTo>
                    <a:cubicBezTo>
                      <a:pt x="1064" y="1315"/>
                      <a:pt x="1065" y="1329"/>
                      <a:pt x="1074" y="1337"/>
                    </a:cubicBezTo>
                    <a:cubicBezTo>
                      <a:pt x="1084" y="1344"/>
                      <a:pt x="1097" y="1343"/>
                      <a:pt x="1105" y="1334"/>
                    </a:cubicBezTo>
                    <a:cubicBezTo>
                      <a:pt x="1139" y="1294"/>
                      <a:pt x="1187" y="1272"/>
                      <a:pt x="1239" y="1272"/>
                    </a:cubicBezTo>
                    <a:cubicBezTo>
                      <a:pt x="1291" y="1272"/>
                      <a:pt x="1340" y="1294"/>
                      <a:pt x="1373" y="1334"/>
                    </a:cubicBezTo>
                    <a:cubicBezTo>
                      <a:pt x="1377" y="1339"/>
                      <a:pt x="1383" y="1342"/>
                      <a:pt x="1390" y="1342"/>
                    </a:cubicBezTo>
                    <a:cubicBezTo>
                      <a:pt x="1395" y="1342"/>
                      <a:pt x="1400" y="1340"/>
                      <a:pt x="1404" y="1337"/>
                    </a:cubicBezTo>
                    <a:close/>
                    <a:moveTo>
                      <a:pt x="1872" y="1337"/>
                    </a:moveTo>
                    <a:cubicBezTo>
                      <a:pt x="1881" y="1329"/>
                      <a:pt x="1882" y="1315"/>
                      <a:pt x="1875" y="1306"/>
                    </a:cubicBezTo>
                    <a:cubicBezTo>
                      <a:pt x="1833" y="1256"/>
                      <a:pt x="1772" y="1228"/>
                      <a:pt x="1707" y="1228"/>
                    </a:cubicBezTo>
                    <a:cubicBezTo>
                      <a:pt x="1642" y="1228"/>
                      <a:pt x="1581" y="1256"/>
                      <a:pt x="1540" y="1306"/>
                    </a:cubicBezTo>
                    <a:cubicBezTo>
                      <a:pt x="1532" y="1315"/>
                      <a:pt x="1533" y="1329"/>
                      <a:pt x="1542" y="1337"/>
                    </a:cubicBezTo>
                    <a:cubicBezTo>
                      <a:pt x="1552" y="1344"/>
                      <a:pt x="1566" y="1343"/>
                      <a:pt x="1573" y="1334"/>
                    </a:cubicBezTo>
                    <a:cubicBezTo>
                      <a:pt x="1607" y="1294"/>
                      <a:pt x="1655" y="1272"/>
                      <a:pt x="1707" y="1272"/>
                    </a:cubicBezTo>
                    <a:cubicBezTo>
                      <a:pt x="1759" y="1272"/>
                      <a:pt x="1808" y="1294"/>
                      <a:pt x="1841" y="1334"/>
                    </a:cubicBezTo>
                    <a:cubicBezTo>
                      <a:pt x="1845" y="1339"/>
                      <a:pt x="1852" y="1342"/>
                      <a:pt x="1858" y="1342"/>
                    </a:cubicBezTo>
                    <a:cubicBezTo>
                      <a:pt x="1863" y="1342"/>
                      <a:pt x="1868" y="1340"/>
                      <a:pt x="1872" y="1337"/>
                    </a:cubicBezTo>
                    <a:close/>
                    <a:moveTo>
                      <a:pt x="169" y="945"/>
                    </a:moveTo>
                    <a:cubicBezTo>
                      <a:pt x="202" y="905"/>
                      <a:pt x="251" y="883"/>
                      <a:pt x="303" y="883"/>
                    </a:cubicBezTo>
                    <a:cubicBezTo>
                      <a:pt x="355" y="883"/>
                      <a:pt x="403" y="905"/>
                      <a:pt x="437" y="945"/>
                    </a:cubicBezTo>
                    <a:cubicBezTo>
                      <a:pt x="444" y="954"/>
                      <a:pt x="458" y="955"/>
                      <a:pt x="468" y="948"/>
                    </a:cubicBezTo>
                    <a:cubicBezTo>
                      <a:pt x="477" y="940"/>
                      <a:pt x="478" y="926"/>
                      <a:pt x="470" y="917"/>
                    </a:cubicBezTo>
                    <a:cubicBezTo>
                      <a:pt x="429" y="867"/>
                      <a:pt x="368" y="839"/>
                      <a:pt x="303" y="839"/>
                    </a:cubicBezTo>
                    <a:cubicBezTo>
                      <a:pt x="238" y="839"/>
                      <a:pt x="177" y="867"/>
                      <a:pt x="135" y="917"/>
                    </a:cubicBezTo>
                    <a:cubicBezTo>
                      <a:pt x="128" y="926"/>
                      <a:pt x="129" y="940"/>
                      <a:pt x="138" y="948"/>
                    </a:cubicBezTo>
                    <a:cubicBezTo>
                      <a:pt x="142" y="951"/>
                      <a:pt x="147" y="953"/>
                      <a:pt x="152" y="953"/>
                    </a:cubicBezTo>
                    <a:cubicBezTo>
                      <a:pt x="159" y="953"/>
                      <a:pt x="165" y="950"/>
                      <a:pt x="169" y="945"/>
                    </a:cubicBezTo>
                    <a:close/>
                    <a:moveTo>
                      <a:pt x="936" y="948"/>
                    </a:moveTo>
                    <a:cubicBezTo>
                      <a:pt x="945" y="940"/>
                      <a:pt x="946" y="926"/>
                      <a:pt x="938" y="917"/>
                    </a:cubicBezTo>
                    <a:cubicBezTo>
                      <a:pt x="897" y="867"/>
                      <a:pt x="836" y="839"/>
                      <a:pt x="771" y="839"/>
                    </a:cubicBezTo>
                    <a:cubicBezTo>
                      <a:pt x="706" y="839"/>
                      <a:pt x="645" y="867"/>
                      <a:pt x="603" y="917"/>
                    </a:cubicBezTo>
                    <a:cubicBezTo>
                      <a:pt x="596" y="926"/>
                      <a:pt x="597" y="940"/>
                      <a:pt x="606" y="948"/>
                    </a:cubicBezTo>
                    <a:cubicBezTo>
                      <a:pt x="615" y="955"/>
                      <a:pt x="629" y="954"/>
                      <a:pt x="637" y="945"/>
                    </a:cubicBezTo>
                    <a:cubicBezTo>
                      <a:pt x="670" y="905"/>
                      <a:pt x="719" y="883"/>
                      <a:pt x="771" y="883"/>
                    </a:cubicBezTo>
                    <a:cubicBezTo>
                      <a:pt x="823" y="883"/>
                      <a:pt x="871" y="905"/>
                      <a:pt x="905" y="945"/>
                    </a:cubicBezTo>
                    <a:cubicBezTo>
                      <a:pt x="909" y="950"/>
                      <a:pt x="915" y="953"/>
                      <a:pt x="922" y="953"/>
                    </a:cubicBezTo>
                    <a:cubicBezTo>
                      <a:pt x="927" y="953"/>
                      <a:pt x="932" y="951"/>
                      <a:pt x="936" y="948"/>
                    </a:cubicBezTo>
                    <a:close/>
                    <a:moveTo>
                      <a:pt x="1105" y="945"/>
                    </a:moveTo>
                    <a:cubicBezTo>
                      <a:pt x="1139" y="905"/>
                      <a:pt x="1187" y="883"/>
                      <a:pt x="1239" y="883"/>
                    </a:cubicBezTo>
                    <a:cubicBezTo>
                      <a:pt x="1291" y="883"/>
                      <a:pt x="1340" y="905"/>
                      <a:pt x="1373" y="945"/>
                    </a:cubicBezTo>
                    <a:cubicBezTo>
                      <a:pt x="1381" y="954"/>
                      <a:pt x="1395" y="955"/>
                      <a:pt x="1404" y="948"/>
                    </a:cubicBezTo>
                    <a:cubicBezTo>
                      <a:pt x="1413" y="940"/>
                      <a:pt x="1414" y="926"/>
                      <a:pt x="1407" y="917"/>
                    </a:cubicBezTo>
                    <a:cubicBezTo>
                      <a:pt x="1365" y="867"/>
                      <a:pt x="1304" y="839"/>
                      <a:pt x="1239" y="839"/>
                    </a:cubicBezTo>
                    <a:cubicBezTo>
                      <a:pt x="1174" y="839"/>
                      <a:pt x="1113" y="867"/>
                      <a:pt x="1072" y="917"/>
                    </a:cubicBezTo>
                    <a:cubicBezTo>
                      <a:pt x="1064" y="926"/>
                      <a:pt x="1065" y="940"/>
                      <a:pt x="1074" y="948"/>
                    </a:cubicBezTo>
                    <a:cubicBezTo>
                      <a:pt x="1078" y="951"/>
                      <a:pt x="1083" y="953"/>
                      <a:pt x="1088" y="953"/>
                    </a:cubicBezTo>
                    <a:cubicBezTo>
                      <a:pt x="1095" y="953"/>
                      <a:pt x="1101" y="950"/>
                      <a:pt x="1105" y="945"/>
                    </a:cubicBezTo>
                    <a:close/>
                    <a:moveTo>
                      <a:pt x="1872" y="948"/>
                    </a:moveTo>
                    <a:cubicBezTo>
                      <a:pt x="1881" y="940"/>
                      <a:pt x="1882" y="926"/>
                      <a:pt x="1875" y="917"/>
                    </a:cubicBezTo>
                    <a:cubicBezTo>
                      <a:pt x="1833" y="867"/>
                      <a:pt x="1772" y="839"/>
                      <a:pt x="1707" y="839"/>
                    </a:cubicBezTo>
                    <a:cubicBezTo>
                      <a:pt x="1642" y="839"/>
                      <a:pt x="1581" y="867"/>
                      <a:pt x="1540" y="917"/>
                    </a:cubicBezTo>
                    <a:cubicBezTo>
                      <a:pt x="1532" y="926"/>
                      <a:pt x="1533" y="940"/>
                      <a:pt x="1542" y="948"/>
                    </a:cubicBezTo>
                    <a:cubicBezTo>
                      <a:pt x="1552" y="955"/>
                      <a:pt x="1566" y="954"/>
                      <a:pt x="1573" y="945"/>
                    </a:cubicBezTo>
                    <a:cubicBezTo>
                      <a:pt x="1607" y="905"/>
                      <a:pt x="1655" y="883"/>
                      <a:pt x="1707" y="883"/>
                    </a:cubicBezTo>
                    <a:cubicBezTo>
                      <a:pt x="1759" y="883"/>
                      <a:pt x="1808" y="905"/>
                      <a:pt x="1841" y="945"/>
                    </a:cubicBezTo>
                    <a:cubicBezTo>
                      <a:pt x="1845" y="950"/>
                      <a:pt x="1852" y="953"/>
                      <a:pt x="1858" y="953"/>
                    </a:cubicBezTo>
                    <a:cubicBezTo>
                      <a:pt x="1863" y="953"/>
                      <a:pt x="1868" y="951"/>
                      <a:pt x="1872" y="948"/>
                    </a:cubicBezTo>
                    <a:close/>
                    <a:moveTo>
                      <a:pt x="1701" y="1528"/>
                    </a:moveTo>
                    <a:cubicBezTo>
                      <a:pt x="1734" y="1489"/>
                      <a:pt x="1783" y="1466"/>
                      <a:pt x="1835" y="1466"/>
                    </a:cubicBezTo>
                    <a:cubicBezTo>
                      <a:pt x="1886" y="1466"/>
                      <a:pt x="1935" y="1489"/>
                      <a:pt x="1968" y="1528"/>
                    </a:cubicBezTo>
                    <a:cubicBezTo>
                      <a:pt x="1976" y="1538"/>
                      <a:pt x="1990" y="1539"/>
                      <a:pt x="1999" y="1531"/>
                    </a:cubicBezTo>
                    <a:cubicBezTo>
                      <a:pt x="2009" y="1523"/>
                      <a:pt x="2010" y="1509"/>
                      <a:pt x="2002" y="1500"/>
                    </a:cubicBezTo>
                    <a:cubicBezTo>
                      <a:pt x="1960" y="1451"/>
                      <a:pt x="1899" y="1422"/>
                      <a:pt x="1835" y="1422"/>
                    </a:cubicBezTo>
                    <a:cubicBezTo>
                      <a:pt x="1770" y="1422"/>
                      <a:pt x="1709" y="1451"/>
                      <a:pt x="1667" y="1500"/>
                    </a:cubicBezTo>
                    <a:cubicBezTo>
                      <a:pt x="1659" y="1509"/>
                      <a:pt x="1660" y="1523"/>
                      <a:pt x="1670" y="1531"/>
                    </a:cubicBezTo>
                    <a:cubicBezTo>
                      <a:pt x="1674" y="1535"/>
                      <a:pt x="1679" y="1536"/>
                      <a:pt x="1684" y="1536"/>
                    </a:cubicBezTo>
                    <a:cubicBezTo>
                      <a:pt x="1690" y="1536"/>
                      <a:pt x="1696" y="1534"/>
                      <a:pt x="1701" y="1528"/>
                    </a:cubicBezTo>
                    <a:close/>
                    <a:moveTo>
                      <a:pt x="340" y="1531"/>
                    </a:moveTo>
                    <a:cubicBezTo>
                      <a:pt x="350" y="1523"/>
                      <a:pt x="351" y="1509"/>
                      <a:pt x="343" y="1500"/>
                    </a:cubicBezTo>
                    <a:cubicBezTo>
                      <a:pt x="301" y="1451"/>
                      <a:pt x="240" y="1422"/>
                      <a:pt x="175" y="1422"/>
                    </a:cubicBezTo>
                    <a:cubicBezTo>
                      <a:pt x="111" y="1422"/>
                      <a:pt x="50" y="1451"/>
                      <a:pt x="8" y="1500"/>
                    </a:cubicBezTo>
                    <a:cubicBezTo>
                      <a:pt x="0" y="1509"/>
                      <a:pt x="1" y="1523"/>
                      <a:pt x="11" y="1531"/>
                    </a:cubicBezTo>
                    <a:cubicBezTo>
                      <a:pt x="20" y="1539"/>
                      <a:pt x="34" y="1538"/>
                      <a:pt x="42" y="1528"/>
                    </a:cubicBezTo>
                    <a:cubicBezTo>
                      <a:pt x="75" y="1489"/>
                      <a:pt x="124" y="1466"/>
                      <a:pt x="175" y="1466"/>
                    </a:cubicBezTo>
                    <a:cubicBezTo>
                      <a:pt x="227" y="1466"/>
                      <a:pt x="276" y="1489"/>
                      <a:pt x="309" y="1528"/>
                    </a:cubicBezTo>
                    <a:cubicBezTo>
                      <a:pt x="314" y="1534"/>
                      <a:pt x="320" y="1536"/>
                      <a:pt x="326" y="1536"/>
                    </a:cubicBezTo>
                    <a:cubicBezTo>
                      <a:pt x="331" y="1536"/>
                      <a:pt x="336" y="1535"/>
                      <a:pt x="340" y="1531"/>
                    </a:cubicBezTo>
                    <a:close/>
                    <a:moveTo>
                      <a:pt x="871" y="1528"/>
                    </a:moveTo>
                    <a:cubicBezTo>
                      <a:pt x="905" y="1489"/>
                      <a:pt x="953" y="1466"/>
                      <a:pt x="1005" y="1466"/>
                    </a:cubicBezTo>
                    <a:cubicBezTo>
                      <a:pt x="1057" y="1466"/>
                      <a:pt x="1105" y="1489"/>
                      <a:pt x="1139" y="1528"/>
                    </a:cubicBezTo>
                    <a:cubicBezTo>
                      <a:pt x="1147" y="1538"/>
                      <a:pt x="1160" y="1539"/>
                      <a:pt x="1170" y="1531"/>
                    </a:cubicBezTo>
                    <a:cubicBezTo>
                      <a:pt x="1179" y="1523"/>
                      <a:pt x="1180" y="1509"/>
                      <a:pt x="1172" y="1500"/>
                    </a:cubicBezTo>
                    <a:cubicBezTo>
                      <a:pt x="1131" y="1451"/>
                      <a:pt x="1070" y="1422"/>
                      <a:pt x="1005" y="1422"/>
                    </a:cubicBezTo>
                    <a:cubicBezTo>
                      <a:pt x="940" y="1422"/>
                      <a:pt x="879" y="1451"/>
                      <a:pt x="838" y="1500"/>
                    </a:cubicBezTo>
                    <a:cubicBezTo>
                      <a:pt x="830" y="1509"/>
                      <a:pt x="831" y="1523"/>
                      <a:pt x="840" y="1531"/>
                    </a:cubicBezTo>
                    <a:cubicBezTo>
                      <a:pt x="844" y="1535"/>
                      <a:pt x="849" y="1536"/>
                      <a:pt x="854" y="1536"/>
                    </a:cubicBezTo>
                    <a:cubicBezTo>
                      <a:pt x="861" y="1536"/>
                      <a:pt x="867" y="1534"/>
                      <a:pt x="871" y="1528"/>
                    </a:cubicBezTo>
                    <a:close/>
                    <a:moveTo>
                      <a:pt x="755" y="1531"/>
                    </a:moveTo>
                    <a:cubicBezTo>
                      <a:pt x="764" y="1523"/>
                      <a:pt x="766" y="1509"/>
                      <a:pt x="758" y="1500"/>
                    </a:cubicBezTo>
                    <a:cubicBezTo>
                      <a:pt x="716" y="1451"/>
                      <a:pt x="655" y="1422"/>
                      <a:pt x="590" y="1422"/>
                    </a:cubicBezTo>
                    <a:cubicBezTo>
                      <a:pt x="526" y="1422"/>
                      <a:pt x="464" y="1451"/>
                      <a:pt x="423" y="1500"/>
                    </a:cubicBezTo>
                    <a:cubicBezTo>
                      <a:pt x="415" y="1509"/>
                      <a:pt x="416" y="1523"/>
                      <a:pt x="425" y="1531"/>
                    </a:cubicBezTo>
                    <a:cubicBezTo>
                      <a:pt x="435" y="1539"/>
                      <a:pt x="449" y="1538"/>
                      <a:pt x="456" y="1528"/>
                    </a:cubicBezTo>
                    <a:cubicBezTo>
                      <a:pt x="490" y="1489"/>
                      <a:pt x="539" y="1466"/>
                      <a:pt x="590" y="1466"/>
                    </a:cubicBezTo>
                    <a:cubicBezTo>
                      <a:pt x="642" y="1466"/>
                      <a:pt x="691" y="1489"/>
                      <a:pt x="724" y="1528"/>
                    </a:cubicBezTo>
                    <a:cubicBezTo>
                      <a:pt x="728" y="1534"/>
                      <a:pt x="735" y="1536"/>
                      <a:pt x="741" y="1536"/>
                    </a:cubicBezTo>
                    <a:cubicBezTo>
                      <a:pt x="746" y="1536"/>
                      <a:pt x="751" y="1535"/>
                      <a:pt x="755" y="1531"/>
                    </a:cubicBezTo>
                    <a:close/>
                    <a:moveTo>
                      <a:pt x="1286" y="1528"/>
                    </a:moveTo>
                    <a:cubicBezTo>
                      <a:pt x="1319" y="1489"/>
                      <a:pt x="1368" y="1466"/>
                      <a:pt x="1420" y="1466"/>
                    </a:cubicBezTo>
                    <a:cubicBezTo>
                      <a:pt x="1471" y="1466"/>
                      <a:pt x="1520" y="1489"/>
                      <a:pt x="1554" y="1528"/>
                    </a:cubicBezTo>
                    <a:cubicBezTo>
                      <a:pt x="1561" y="1538"/>
                      <a:pt x="1575" y="1539"/>
                      <a:pt x="1585" y="1531"/>
                    </a:cubicBezTo>
                    <a:cubicBezTo>
                      <a:pt x="1594" y="1523"/>
                      <a:pt x="1595" y="1509"/>
                      <a:pt x="1587" y="1500"/>
                    </a:cubicBezTo>
                    <a:cubicBezTo>
                      <a:pt x="1546" y="1451"/>
                      <a:pt x="1484" y="1422"/>
                      <a:pt x="1420" y="1422"/>
                    </a:cubicBezTo>
                    <a:cubicBezTo>
                      <a:pt x="1355" y="1422"/>
                      <a:pt x="1294" y="1451"/>
                      <a:pt x="1252" y="1500"/>
                    </a:cubicBezTo>
                    <a:cubicBezTo>
                      <a:pt x="1244" y="1509"/>
                      <a:pt x="1246" y="1523"/>
                      <a:pt x="1255" y="1531"/>
                    </a:cubicBezTo>
                    <a:cubicBezTo>
                      <a:pt x="1259" y="1535"/>
                      <a:pt x="1264" y="1536"/>
                      <a:pt x="1269" y="1536"/>
                    </a:cubicBezTo>
                    <a:cubicBezTo>
                      <a:pt x="1275" y="1536"/>
                      <a:pt x="1282" y="1534"/>
                      <a:pt x="1286" y="1528"/>
                    </a:cubicBezTo>
                    <a:close/>
                    <a:moveTo>
                      <a:pt x="1999" y="1142"/>
                    </a:moveTo>
                    <a:cubicBezTo>
                      <a:pt x="2009" y="1134"/>
                      <a:pt x="2010" y="1120"/>
                      <a:pt x="2002" y="1111"/>
                    </a:cubicBezTo>
                    <a:cubicBezTo>
                      <a:pt x="1960" y="1062"/>
                      <a:pt x="1899" y="1033"/>
                      <a:pt x="1835" y="1033"/>
                    </a:cubicBezTo>
                    <a:cubicBezTo>
                      <a:pt x="1770" y="1033"/>
                      <a:pt x="1709" y="1062"/>
                      <a:pt x="1667" y="1111"/>
                    </a:cubicBezTo>
                    <a:cubicBezTo>
                      <a:pt x="1659" y="1120"/>
                      <a:pt x="1660" y="1134"/>
                      <a:pt x="1670" y="1142"/>
                    </a:cubicBezTo>
                    <a:cubicBezTo>
                      <a:pt x="1679" y="1150"/>
                      <a:pt x="1693" y="1149"/>
                      <a:pt x="1701" y="1139"/>
                    </a:cubicBezTo>
                    <a:cubicBezTo>
                      <a:pt x="1734" y="1100"/>
                      <a:pt x="1783" y="1077"/>
                      <a:pt x="1835" y="1077"/>
                    </a:cubicBezTo>
                    <a:cubicBezTo>
                      <a:pt x="1886" y="1077"/>
                      <a:pt x="1935" y="1100"/>
                      <a:pt x="1968" y="1139"/>
                    </a:cubicBezTo>
                    <a:cubicBezTo>
                      <a:pt x="1973" y="1145"/>
                      <a:pt x="1979" y="1147"/>
                      <a:pt x="1985" y="1147"/>
                    </a:cubicBezTo>
                    <a:cubicBezTo>
                      <a:pt x="1990" y="1147"/>
                      <a:pt x="1995" y="1146"/>
                      <a:pt x="1999" y="1142"/>
                    </a:cubicBezTo>
                    <a:close/>
                    <a:moveTo>
                      <a:pt x="340" y="1142"/>
                    </a:moveTo>
                    <a:cubicBezTo>
                      <a:pt x="350" y="1134"/>
                      <a:pt x="351" y="1120"/>
                      <a:pt x="343" y="1111"/>
                    </a:cubicBezTo>
                    <a:cubicBezTo>
                      <a:pt x="301" y="1062"/>
                      <a:pt x="240" y="1033"/>
                      <a:pt x="175" y="1033"/>
                    </a:cubicBezTo>
                    <a:cubicBezTo>
                      <a:pt x="111" y="1033"/>
                      <a:pt x="50" y="1062"/>
                      <a:pt x="8" y="1111"/>
                    </a:cubicBezTo>
                    <a:cubicBezTo>
                      <a:pt x="0" y="1120"/>
                      <a:pt x="1" y="1134"/>
                      <a:pt x="11" y="1142"/>
                    </a:cubicBezTo>
                    <a:cubicBezTo>
                      <a:pt x="20" y="1150"/>
                      <a:pt x="34" y="1149"/>
                      <a:pt x="42" y="1139"/>
                    </a:cubicBezTo>
                    <a:cubicBezTo>
                      <a:pt x="75" y="1100"/>
                      <a:pt x="124" y="1077"/>
                      <a:pt x="175" y="1077"/>
                    </a:cubicBezTo>
                    <a:cubicBezTo>
                      <a:pt x="227" y="1077"/>
                      <a:pt x="276" y="1100"/>
                      <a:pt x="309" y="1139"/>
                    </a:cubicBezTo>
                    <a:cubicBezTo>
                      <a:pt x="314" y="1145"/>
                      <a:pt x="320" y="1147"/>
                      <a:pt x="326" y="1147"/>
                    </a:cubicBezTo>
                    <a:cubicBezTo>
                      <a:pt x="331" y="1147"/>
                      <a:pt x="336" y="1146"/>
                      <a:pt x="340" y="1142"/>
                    </a:cubicBezTo>
                    <a:close/>
                    <a:moveTo>
                      <a:pt x="1170" y="1142"/>
                    </a:moveTo>
                    <a:cubicBezTo>
                      <a:pt x="1179" y="1134"/>
                      <a:pt x="1180" y="1120"/>
                      <a:pt x="1172" y="1111"/>
                    </a:cubicBezTo>
                    <a:cubicBezTo>
                      <a:pt x="1131" y="1062"/>
                      <a:pt x="1070" y="1033"/>
                      <a:pt x="1005" y="1033"/>
                    </a:cubicBezTo>
                    <a:cubicBezTo>
                      <a:pt x="940" y="1033"/>
                      <a:pt x="879" y="1062"/>
                      <a:pt x="838" y="1111"/>
                    </a:cubicBezTo>
                    <a:cubicBezTo>
                      <a:pt x="830" y="1120"/>
                      <a:pt x="831" y="1134"/>
                      <a:pt x="840" y="1142"/>
                    </a:cubicBezTo>
                    <a:cubicBezTo>
                      <a:pt x="850" y="1150"/>
                      <a:pt x="863" y="1149"/>
                      <a:pt x="871" y="1139"/>
                    </a:cubicBezTo>
                    <a:cubicBezTo>
                      <a:pt x="905" y="1100"/>
                      <a:pt x="953" y="1077"/>
                      <a:pt x="1005" y="1077"/>
                    </a:cubicBezTo>
                    <a:cubicBezTo>
                      <a:pt x="1057" y="1077"/>
                      <a:pt x="1105" y="1100"/>
                      <a:pt x="1139" y="1139"/>
                    </a:cubicBezTo>
                    <a:cubicBezTo>
                      <a:pt x="1143" y="1145"/>
                      <a:pt x="1149" y="1147"/>
                      <a:pt x="1156" y="1147"/>
                    </a:cubicBezTo>
                    <a:cubicBezTo>
                      <a:pt x="1161" y="1147"/>
                      <a:pt x="1166" y="1146"/>
                      <a:pt x="1170" y="1142"/>
                    </a:cubicBezTo>
                    <a:close/>
                    <a:moveTo>
                      <a:pt x="755" y="1142"/>
                    </a:moveTo>
                    <a:cubicBezTo>
                      <a:pt x="764" y="1134"/>
                      <a:pt x="766" y="1120"/>
                      <a:pt x="758" y="1111"/>
                    </a:cubicBezTo>
                    <a:cubicBezTo>
                      <a:pt x="716" y="1062"/>
                      <a:pt x="655" y="1033"/>
                      <a:pt x="590" y="1033"/>
                    </a:cubicBezTo>
                    <a:cubicBezTo>
                      <a:pt x="526" y="1033"/>
                      <a:pt x="464" y="1062"/>
                      <a:pt x="423" y="1111"/>
                    </a:cubicBezTo>
                    <a:cubicBezTo>
                      <a:pt x="415" y="1120"/>
                      <a:pt x="416" y="1134"/>
                      <a:pt x="425" y="1142"/>
                    </a:cubicBezTo>
                    <a:cubicBezTo>
                      <a:pt x="435" y="1150"/>
                      <a:pt x="449" y="1149"/>
                      <a:pt x="456" y="1139"/>
                    </a:cubicBezTo>
                    <a:cubicBezTo>
                      <a:pt x="490" y="1100"/>
                      <a:pt x="539" y="1077"/>
                      <a:pt x="590" y="1077"/>
                    </a:cubicBezTo>
                    <a:cubicBezTo>
                      <a:pt x="642" y="1077"/>
                      <a:pt x="691" y="1100"/>
                      <a:pt x="724" y="1139"/>
                    </a:cubicBezTo>
                    <a:cubicBezTo>
                      <a:pt x="728" y="1145"/>
                      <a:pt x="735" y="1147"/>
                      <a:pt x="741" y="1147"/>
                    </a:cubicBezTo>
                    <a:cubicBezTo>
                      <a:pt x="746" y="1147"/>
                      <a:pt x="751" y="1146"/>
                      <a:pt x="755" y="1142"/>
                    </a:cubicBezTo>
                    <a:close/>
                    <a:moveTo>
                      <a:pt x="1585" y="1142"/>
                    </a:moveTo>
                    <a:cubicBezTo>
                      <a:pt x="1594" y="1134"/>
                      <a:pt x="1595" y="1120"/>
                      <a:pt x="1587" y="1111"/>
                    </a:cubicBezTo>
                    <a:cubicBezTo>
                      <a:pt x="1546" y="1062"/>
                      <a:pt x="1485" y="1033"/>
                      <a:pt x="1420" y="1033"/>
                    </a:cubicBezTo>
                    <a:cubicBezTo>
                      <a:pt x="1355" y="1033"/>
                      <a:pt x="1294" y="1062"/>
                      <a:pt x="1252" y="1111"/>
                    </a:cubicBezTo>
                    <a:cubicBezTo>
                      <a:pt x="1244" y="1120"/>
                      <a:pt x="1246" y="1134"/>
                      <a:pt x="1255" y="1142"/>
                    </a:cubicBezTo>
                    <a:cubicBezTo>
                      <a:pt x="1264" y="1150"/>
                      <a:pt x="1278" y="1149"/>
                      <a:pt x="1286" y="1139"/>
                    </a:cubicBezTo>
                    <a:cubicBezTo>
                      <a:pt x="1319" y="1100"/>
                      <a:pt x="1368" y="1077"/>
                      <a:pt x="1420" y="1077"/>
                    </a:cubicBezTo>
                    <a:cubicBezTo>
                      <a:pt x="1471" y="1077"/>
                      <a:pt x="1520" y="1100"/>
                      <a:pt x="1554" y="1139"/>
                    </a:cubicBezTo>
                    <a:cubicBezTo>
                      <a:pt x="1558" y="1145"/>
                      <a:pt x="1564" y="1147"/>
                      <a:pt x="1570" y="1147"/>
                    </a:cubicBezTo>
                    <a:cubicBezTo>
                      <a:pt x="1575" y="1147"/>
                      <a:pt x="1580" y="1146"/>
                      <a:pt x="1585" y="1142"/>
                    </a:cubicBezTo>
                    <a:close/>
                    <a:moveTo>
                      <a:pt x="1500" y="596"/>
                    </a:moveTo>
                    <a:cubicBezTo>
                      <a:pt x="1500" y="22"/>
                      <a:pt x="1500" y="22"/>
                      <a:pt x="1500" y="22"/>
                    </a:cubicBezTo>
                    <a:cubicBezTo>
                      <a:pt x="1500" y="10"/>
                      <a:pt x="1490" y="0"/>
                      <a:pt x="1478" y="0"/>
                    </a:cubicBezTo>
                    <a:cubicBezTo>
                      <a:pt x="532" y="0"/>
                      <a:pt x="532" y="0"/>
                      <a:pt x="532" y="0"/>
                    </a:cubicBezTo>
                    <a:cubicBezTo>
                      <a:pt x="520" y="0"/>
                      <a:pt x="510" y="10"/>
                      <a:pt x="510" y="22"/>
                    </a:cubicBezTo>
                    <a:cubicBezTo>
                      <a:pt x="510" y="596"/>
                      <a:pt x="510" y="596"/>
                      <a:pt x="510" y="596"/>
                    </a:cubicBezTo>
                    <a:cubicBezTo>
                      <a:pt x="510" y="609"/>
                      <a:pt x="520" y="618"/>
                      <a:pt x="532" y="618"/>
                    </a:cubicBezTo>
                    <a:cubicBezTo>
                      <a:pt x="1478" y="618"/>
                      <a:pt x="1478" y="618"/>
                      <a:pt x="1478" y="618"/>
                    </a:cubicBezTo>
                    <a:cubicBezTo>
                      <a:pt x="1490" y="618"/>
                      <a:pt x="1500" y="609"/>
                      <a:pt x="1500" y="596"/>
                    </a:cubicBezTo>
                    <a:close/>
                    <a:moveTo>
                      <a:pt x="554" y="44"/>
                    </a:moveTo>
                    <a:cubicBezTo>
                      <a:pt x="1456" y="44"/>
                      <a:pt x="1456" y="44"/>
                      <a:pt x="1456" y="44"/>
                    </a:cubicBezTo>
                    <a:cubicBezTo>
                      <a:pt x="1456" y="574"/>
                      <a:pt x="1456" y="574"/>
                      <a:pt x="1456" y="574"/>
                    </a:cubicBezTo>
                    <a:cubicBezTo>
                      <a:pt x="554" y="574"/>
                      <a:pt x="554" y="574"/>
                      <a:pt x="554" y="574"/>
                    </a:cubicBezTo>
                    <a:lnTo>
                      <a:pt x="554" y="44"/>
                    </a:ln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18" name="Google Shape;363;p1">
                <a:extLst>
                  <a:ext uri="{FF2B5EF4-FFF2-40B4-BE49-F238E27FC236}">
                    <a16:creationId xmlns="" xmlns:a16="http://schemas.microsoft.com/office/drawing/2014/main" id="{10CC5415-B3A3-6365-B8BC-9D40769F3616}"/>
                  </a:ext>
                </a:extLst>
              </p:cNvPr>
              <p:cNvSpPr/>
              <p:nvPr/>
            </p:nvSpPr>
            <p:spPr>
              <a:xfrm>
                <a:off x="5801107" y="2926080"/>
                <a:ext cx="588264" cy="320802"/>
              </a:xfrm>
              <a:custGeom>
                <a:avLst/>
                <a:gdLst/>
                <a:ahLst/>
                <a:cxnLst/>
                <a:rect l="l" t="t" r="r" b="b"/>
                <a:pathLst>
                  <a:path w="824" h="449" extrusionOk="0">
                    <a:moveTo>
                      <a:pt x="814" y="0"/>
                    </a:moveTo>
                    <a:cubicBezTo>
                      <a:pt x="10" y="0"/>
                      <a:pt x="10" y="0"/>
                      <a:pt x="10" y="0"/>
                    </a:cubicBezTo>
                    <a:cubicBezTo>
                      <a:pt x="4" y="0"/>
                      <a:pt x="0" y="4"/>
                      <a:pt x="0" y="10"/>
                    </a:cubicBezTo>
                    <a:cubicBezTo>
                      <a:pt x="0" y="439"/>
                      <a:pt x="0" y="439"/>
                      <a:pt x="0" y="439"/>
                    </a:cubicBezTo>
                    <a:cubicBezTo>
                      <a:pt x="0" y="444"/>
                      <a:pt x="4" y="449"/>
                      <a:pt x="10" y="449"/>
                    </a:cubicBezTo>
                    <a:cubicBezTo>
                      <a:pt x="814" y="449"/>
                      <a:pt x="814" y="449"/>
                      <a:pt x="814" y="449"/>
                    </a:cubicBezTo>
                    <a:cubicBezTo>
                      <a:pt x="820" y="449"/>
                      <a:pt x="824" y="444"/>
                      <a:pt x="824" y="439"/>
                    </a:cubicBezTo>
                    <a:cubicBezTo>
                      <a:pt x="824" y="10"/>
                      <a:pt x="824" y="10"/>
                      <a:pt x="824" y="10"/>
                    </a:cubicBezTo>
                    <a:cubicBezTo>
                      <a:pt x="824" y="4"/>
                      <a:pt x="820" y="0"/>
                      <a:pt x="814"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grpSp>
        <p:nvGrpSpPr>
          <p:cNvPr id="19" name="Google Shape;364;p1">
            <a:extLst>
              <a:ext uri="{FF2B5EF4-FFF2-40B4-BE49-F238E27FC236}">
                <a16:creationId xmlns="" xmlns:a16="http://schemas.microsoft.com/office/drawing/2014/main" id="{F6A0071B-BA62-F9EC-EA03-3FDE6221C9B4}"/>
              </a:ext>
            </a:extLst>
          </p:cNvPr>
          <p:cNvGrpSpPr/>
          <p:nvPr/>
        </p:nvGrpSpPr>
        <p:grpSpPr>
          <a:xfrm>
            <a:off x="6309789" y="5515886"/>
            <a:ext cx="879000" cy="858948"/>
            <a:chOff x="2667000" y="0"/>
            <a:chExt cx="6858000" cy="6858000"/>
          </a:xfrm>
        </p:grpSpPr>
        <p:sp>
          <p:nvSpPr>
            <p:cNvPr id="20" name="Google Shape;365;p1">
              <a:extLst>
                <a:ext uri="{FF2B5EF4-FFF2-40B4-BE49-F238E27FC236}">
                  <a16:creationId xmlns="" xmlns:a16="http://schemas.microsoft.com/office/drawing/2014/main" id="{5FC26FFC-1714-0AC3-0F0F-A0E976BA3254}"/>
                </a:ext>
              </a:extLst>
            </p:cNvPr>
            <p:cNvSpPr/>
            <p:nvPr/>
          </p:nvSpPr>
          <p:spPr>
            <a:xfrm>
              <a:off x="2667000" y="0"/>
              <a:ext cx="6858000" cy="685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21" name="Google Shape;366;p1">
              <a:extLst>
                <a:ext uri="{FF2B5EF4-FFF2-40B4-BE49-F238E27FC236}">
                  <a16:creationId xmlns="" xmlns:a16="http://schemas.microsoft.com/office/drawing/2014/main" id="{47535EFD-6A3D-D028-E996-A161992EADE4}"/>
                </a:ext>
              </a:extLst>
            </p:cNvPr>
            <p:cNvGrpSpPr/>
            <p:nvPr/>
          </p:nvGrpSpPr>
          <p:grpSpPr>
            <a:xfrm>
              <a:off x="3806825" y="1143000"/>
              <a:ext cx="4578350" cy="4565650"/>
              <a:chOff x="3806825" y="1143000"/>
              <a:chExt cx="4578351" cy="4565650"/>
            </a:xfrm>
          </p:grpSpPr>
          <p:sp>
            <p:nvSpPr>
              <p:cNvPr id="22" name="Google Shape;367;p1">
                <a:extLst>
                  <a:ext uri="{FF2B5EF4-FFF2-40B4-BE49-F238E27FC236}">
                    <a16:creationId xmlns="" xmlns:a16="http://schemas.microsoft.com/office/drawing/2014/main" id="{8D75905C-9BF7-5619-11BD-7C3882ACB531}"/>
                  </a:ext>
                </a:extLst>
              </p:cNvPr>
              <p:cNvSpPr/>
              <p:nvPr/>
            </p:nvSpPr>
            <p:spPr>
              <a:xfrm>
                <a:off x="3806825" y="1143000"/>
                <a:ext cx="4578351" cy="4565650"/>
              </a:xfrm>
              <a:custGeom>
                <a:avLst/>
                <a:gdLst/>
                <a:ahLst/>
                <a:cxnLst/>
                <a:rect l="l" t="t" r="r" b="b"/>
                <a:pathLst>
                  <a:path w="4578351" h="4565650" extrusionOk="0">
                    <a:moveTo>
                      <a:pt x="4152900" y="3848100"/>
                    </a:moveTo>
                    <a:cubicBezTo>
                      <a:pt x="3991578" y="3848100"/>
                      <a:pt x="3860800" y="3980299"/>
                      <a:pt x="3860800" y="4143375"/>
                    </a:cubicBezTo>
                    <a:cubicBezTo>
                      <a:pt x="3860800" y="4306451"/>
                      <a:pt x="3991578" y="4438650"/>
                      <a:pt x="4152900" y="4438650"/>
                    </a:cubicBezTo>
                    <a:cubicBezTo>
                      <a:pt x="4314222" y="4438650"/>
                      <a:pt x="4445000" y="4306451"/>
                      <a:pt x="4445000" y="4143375"/>
                    </a:cubicBezTo>
                    <a:cubicBezTo>
                      <a:pt x="4445000" y="3980299"/>
                      <a:pt x="4314222" y="3848100"/>
                      <a:pt x="4152900" y="3848100"/>
                    </a:cubicBezTo>
                    <a:close/>
                    <a:moveTo>
                      <a:pt x="413545" y="3848100"/>
                    </a:moveTo>
                    <a:cubicBezTo>
                      <a:pt x="249154" y="3848100"/>
                      <a:pt x="115888" y="3980299"/>
                      <a:pt x="115888" y="4143375"/>
                    </a:cubicBezTo>
                    <a:cubicBezTo>
                      <a:pt x="115888" y="4306451"/>
                      <a:pt x="249154" y="4438650"/>
                      <a:pt x="413545" y="4438650"/>
                    </a:cubicBezTo>
                    <a:cubicBezTo>
                      <a:pt x="577936" y="4438650"/>
                      <a:pt x="711202" y="4306451"/>
                      <a:pt x="711202" y="4143375"/>
                    </a:cubicBezTo>
                    <a:cubicBezTo>
                      <a:pt x="711202" y="3980299"/>
                      <a:pt x="577936" y="3848100"/>
                      <a:pt x="413545" y="3848100"/>
                    </a:cubicBezTo>
                    <a:close/>
                    <a:moveTo>
                      <a:pt x="3239087" y="3092450"/>
                    </a:moveTo>
                    <a:cubicBezTo>
                      <a:pt x="3242063" y="3092450"/>
                      <a:pt x="3248016" y="3092450"/>
                      <a:pt x="3253968" y="3092450"/>
                    </a:cubicBezTo>
                    <a:cubicBezTo>
                      <a:pt x="3256944" y="3092450"/>
                      <a:pt x="3259920" y="3092450"/>
                      <a:pt x="3262896" y="3092450"/>
                    </a:cubicBezTo>
                    <a:cubicBezTo>
                      <a:pt x="3262896" y="3092450"/>
                      <a:pt x="3262896" y="3092450"/>
                      <a:pt x="3646819" y="3148997"/>
                    </a:cubicBezTo>
                    <a:cubicBezTo>
                      <a:pt x="3682532" y="3151973"/>
                      <a:pt x="3706342" y="3184711"/>
                      <a:pt x="3703365" y="3220425"/>
                    </a:cubicBezTo>
                    <a:cubicBezTo>
                      <a:pt x="3697413" y="3256139"/>
                      <a:pt x="3664676" y="3282925"/>
                      <a:pt x="3628962" y="3276972"/>
                    </a:cubicBezTo>
                    <a:cubicBezTo>
                      <a:pt x="3628962" y="3276972"/>
                      <a:pt x="3628962" y="3276972"/>
                      <a:pt x="3408727" y="3247211"/>
                    </a:cubicBezTo>
                    <a:cubicBezTo>
                      <a:pt x="3408727" y="3247211"/>
                      <a:pt x="3408727" y="3247211"/>
                      <a:pt x="3911695" y="3803753"/>
                    </a:cubicBezTo>
                    <a:cubicBezTo>
                      <a:pt x="3980147" y="3756134"/>
                      <a:pt x="4066455" y="3726373"/>
                      <a:pt x="4158715" y="3726373"/>
                    </a:cubicBezTo>
                    <a:cubicBezTo>
                      <a:pt x="4387878" y="3726373"/>
                      <a:pt x="4578351" y="3913871"/>
                      <a:pt x="4578351" y="4146011"/>
                    </a:cubicBezTo>
                    <a:cubicBezTo>
                      <a:pt x="4578351" y="4375176"/>
                      <a:pt x="4387878" y="4565650"/>
                      <a:pt x="4158715" y="4565650"/>
                    </a:cubicBezTo>
                    <a:cubicBezTo>
                      <a:pt x="3926576" y="4565650"/>
                      <a:pt x="3739079" y="4375176"/>
                      <a:pt x="3739079" y="4146011"/>
                    </a:cubicBezTo>
                    <a:cubicBezTo>
                      <a:pt x="3739079" y="4053750"/>
                      <a:pt x="3768841" y="3967442"/>
                      <a:pt x="3819435" y="3898990"/>
                    </a:cubicBezTo>
                    <a:cubicBezTo>
                      <a:pt x="3819435" y="3898990"/>
                      <a:pt x="3819435" y="3898990"/>
                      <a:pt x="3316467" y="3339472"/>
                    </a:cubicBezTo>
                    <a:cubicBezTo>
                      <a:pt x="3316467" y="3339472"/>
                      <a:pt x="3316467" y="3339472"/>
                      <a:pt x="3325395" y="3544827"/>
                    </a:cubicBezTo>
                    <a:cubicBezTo>
                      <a:pt x="3328371" y="3580541"/>
                      <a:pt x="3298610" y="3610302"/>
                      <a:pt x="3262896" y="3613279"/>
                    </a:cubicBezTo>
                    <a:cubicBezTo>
                      <a:pt x="3227183" y="3613279"/>
                      <a:pt x="3197421" y="3586493"/>
                      <a:pt x="3194445" y="3550779"/>
                    </a:cubicBezTo>
                    <a:cubicBezTo>
                      <a:pt x="3194445" y="3550779"/>
                      <a:pt x="3194445" y="3550779"/>
                      <a:pt x="3176588" y="3160902"/>
                    </a:cubicBezTo>
                    <a:cubicBezTo>
                      <a:pt x="3176588" y="3160902"/>
                      <a:pt x="3176588" y="3160902"/>
                      <a:pt x="3176588" y="3157926"/>
                    </a:cubicBezTo>
                    <a:cubicBezTo>
                      <a:pt x="3176588" y="3157926"/>
                      <a:pt x="3176588" y="3154950"/>
                      <a:pt x="3176588" y="3151973"/>
                    </a:cubicBezTo>
                    <a:cubicBezTo>
                      <a:pt x="3176588" y="3151973"/>
                      <a:pt x="3176588" y="3151973"/>
                      <a:pt x="3176588" y="3148997"/>
                    </a:cubicBezTo>
                    <a:cubicBezTo>
                      <a:pt x="3176588" y="3148997"/>
                      <a:pt x="3176588" y="3146021"/>
                      <a:pt x="3179564" y="3143045"/>
                    </a:cubicBezTo>
                    <a:cubicBezTo>
                      <a:pt x="3179564" y="3143045"/>
                      <a:pt x="3179564" y="3143045"/>
                      <a:pt x="3179564" y="3140069"/>
                    </a:cubicBezTo>
                    <a:cubicBezTo>
                      <a:pt x="3179564" y="3137093"/>
                      <a:pt x="3179564" y="3137093"/>
                      <a:pt x="3182541" y="3134117"/>
                    </a:cubicBezTo>
                    <a:cubicBezTo>
                      <a:pt x="3182541" y="3131140"/>
                      <a:pt x="3182541" y="3128164"/>
                      <a:pt x="3185517" y="3128164"/>
                    </a:cubicBezTo>
                    <a:cubicBezTo>
                      <a:pt x="3185517" y="3125188"/>
                      <a:pt x="3185517" y="3125188"/>
                      <a:pt x="3188493" y="3122212"/>
                    </a:cubicBezTo>
                    <a:cubicBezTo>
                      <a:pt x="3188493" y="3122212"/>
                      <a:pt x="3188493" y="3122212"/>
                      <a:pt x="3188493" y="3119236"/>
                    </a:cubicBezTo>
                    <a:cubicBezTo>
                      <a:pt x="3191469" y="3119236"/>
                      <a:pt x="3191469" y="3119236"/>
                      <a:pt x="3191469" y="3116260"/>
                    </a:cubicBezTo>
                    <a:cubicBezTo>
                      <a:pt x="3194445" y="3113283"/>
                      <a:pt x="3197421" y="3110307"/>
                      <a:pt x="3203374" y="3107331"/>
                    </a:cubicBezTo>
                    <a:cubicBezTo>
                      <a:pt x="3203374" y="3104355"/>
                      <a:pt x="3206350" y="3104355"/>
                      <a:pt x="3206350" y="3104355"/>
                    </a:cubicBezTo>
                    <a:cubicBezTo>
                      <a:pt x="3206350" y="3104355"/>
                      <a:pt x="3209326" y="3104355"/>
                      <a:pt x="3209326" y="3101379"/>
                    </a:cubicBezTo>
                    <a:cubicBezTo>
                      <a:pt x="3212302" y="3101379"/>
                      <a:pt x="3215278" y="3098403"/>
                      <a:pt x="3221230" y="3098403"/>
                    </a:cubicBezTo>
                    <a:cubicBezTo>
                      <a:pt x="3221230" y="3095426"/>
                      <a:pt x="3224207" y="3095426"/>
                      <a:pt x="3227183" y="3095426"/>
                    </a:cubicBezTo>
                    <a:cubicBezTo>
                      <a:pt x="3227183" y="3095426"/>
                      <a:pt x="3227183" y="3095426"/>
                      <a:pt x="3230159" y="3095426"/>
                    </a:cubicBezTo>
                    <a:cubicBezTo>
                      <a:pt x="3233135" y="3095426"/>
                      <a:pt x="3233135" y="3095426"/>
                      <a:pt x="3233135" y="3095426"/>
                    </a:cubicBezTo>
                    <a:cubicBezTo>
                      <a:pt x="3236111" y="3095426"/>
                      <a:pt x="3236111" y="3095426"/>
                      <a:pt x="3239087" y="3092450"/>
                    </a:cubicBezTo>
                    <a:close/>
                    <a:moveTo>
                      <a:pt x="1315455" y="3092450"/>
                    </a:moveTo>
                    <a:cubicBezTo>
                      <a:pt x="1318431" y="3092450"/>
                      <a:pt x="1321407" y="3092450"/>
                      <a:pt x="1324383" y="3092450"/>
                    </a:cubicBezTo>
                    <a:cubicBezTo>
                      <a:pt x="1330336" y="3092450"/>
                      <a:pt x="1336288" y="3092450"/>
                      <a:pt x="1339264" y="3092450"/>
                    </a:cubicBezTo>
                    <a:cubicBezTo>
                      <a:pt x="1342240" y="3095426"/>
                      <a:pt x="1342240" y="3095426"/>
                      <a:pt x="1345216" y="3095426"/>
                    </a:cubicBezTo>
                    <a:cubicBezTo>
                      <a:pt x="1345216" y="3095426"/>
                      <a:pt x="1345216" y="3095426"/>
                      <a:pt x="1348193" y="3095426"/>
                    </a:cubicBezTo>
                    <a:cubicBezTo>
                      <a:pt x="1348193" y="3095426"/>
                      <a:pt x="1348193" y="3095426"/>
                      <a:pt x="1351169" y="3095426"/>
                    </a:cubicBezTo>
                    <a:cubicBezTo>
                      <a:pt x="1354145" y="3095426"/>
                      <a:pt x="1357121" y="3095426"/>
                      <a:pt x="1357121" y="3098403"/>
                    </a:cubicBezTo>
                    <a:cubicBezTo>
                      <a:pt x="1363073" y="3098403"/>
                      <a:pt x="1366049" y="3101379"/>
                      <a:pt x="1369026" y="3101379"/>
                    </a:cubicBezTo>
                    <a:cubicBezTo>
                      <a:pt x="1372002" y="3104355"/>
                      <a:pt x="1372002" y="3104355"/>
                      <a:pt x="1372002" y="3104355"/>
                    </a:cubicBezTo>
                    <a:cubicBezTo>
                      <a:pt x="1372002" y="3104355"/>
                      <a:pt x="1374978" y="3104355"/>
                      <a:pt x="1374978" y="3107331"/>
                    </a:cubicBezTo>
                    <a:cubicBezTo>
                      <a:pt x="1380930" y="3110307"/>
                      <a:pt x="1383906" y="3113283"/>
                      <a:pt x="1386882" y="3116260"/>
                    </a:cubicBezTo>
                    <a:cubicBezTo>
                      <a:pt x="1386882" y="3119236"/>
                      <a:pt x="1389859" y="3119236"/>
                      <a:pt x="1389859" y="3119236"/>
                    </a:cubicBezTo>
                    <a:cubicBezTo>
                      <a:pt x="1389859" y="3122212"/>
                      <a:pt x="1389859" y="3122212"/>
                      <a:pt x="1389859" y="3122212"/>
                    </a:cubicBezTo>
                    <a:cubicBezTo>
                      <a:pt x="1392835" y="3125188"/>
                      <a:pt x="1392835" y="3125188"/>
                      <a:pt x="1392835" y="3128164"/>
                    </a:cubicBezTo>
                    <a:cubicBezTo>
                      <a:pt x="1395811" y="3128164"/>
                      <a:pt x="1395811" y="3131140"/>
                      <a:pt x="1395811" y="3134117"/>
                    </a:cubicBezTo>
                    <a:cubicBezTo>
                      <a:pt x="1398787" y="3137093"/>
                      <a:pt x="1398787" y="3137093"/>
                      <a:pt x="1398787" y="3140069"/>
                    </a:cubicBezTo>
                    <a:cubicBezTo>
                      <a:pt x="1398787" y="3143045"/>
                      <a:pt x="1398787" y="3143045"/>
                      <a:pt x="1398787" y="3143045"/>
                    </a:cubicBezTo>
                    <a:cubicBezTo>
                      <a:pt x="1401763" y="3146021"/>
                      <a:pt x="1401763" y="3148997"/>
                      <a:pt x="1401763" y="3148997"/>
                    </a:cubicBezTo>
                    <a:cubicBezTo>
                      <a:pt x="1401763" y="3151973"/>
                      <a:pt x="1401763" y="3151973"/>
                      <a:pt x="1401763" y="3151973"/>
                    </a:cubicBezTo>
                    <a:cubicBezTo>
                      <a:pt x="1401763" y="3154950"/>
                      <a:pt x="1401763" y="3157926"/>
                      <a:pt x="1401763" y="3157926"/>
                    </a:cubicBezTo>
                    <a:cubicBezTo>
                      <a:pt x="1401763" y="3157926"/>
                      <a:pt x="1401763" y="3157926"/>
                      <a:pt x="1401763" y="3160902"/>
                    </a:cubicBezTo>
                    <a:cubicBezTo>
                      <a:pt x="1401763" y="3160902"/>
                      <a:pt x="1401763" y="3160902"/>
                      <a:pt x="1383906" y="3550779"/>
                    </a:cubicBezTo>
                    <a:cubicBezTo>
                      <a:pt x="1380930" y="3586493"/>
                      <a:pt x="1351169" y="3613279"/>
                      <a:pt x="1315455" y="3613279"/>
                    </a:cubicBezTo>
                    <a:cubicBezTo>
                      <a:pt x="1279741" y="3610302"/>
                      <a:pt x="1249980" y="3580541"/>
                      <a:pt x="1252956" y="3544827"/>
                    </a:cubicBezTo>
                    <a:cubicBezTo>
                      <a:pt x="1252956" y="3544827"/>
                      <a:pt x="1252956" y="3544827"/>
                      <a:pt x="1261885" y="3339472"/>
                    </a:cubicBezTo>
                    <a:cubicBezTo>
                      <a:pt x="1261885" y="3339472"/>
                      <a:pt x="1261885" y="3339472"/>
                      <a:pt x="758916" y="3898990"/>
                    </a:cubicBezTo>
                    <a:cubicBezTo>
                      <a:pt x="809511" y="3967442"/>
                      <a:pt x="839272" y="4053750"/>
                      <a:pt x="839272" y="4146011"/>
                    </a:cubicBezTo>
                    <a:cubicBezTo>
                      <a:pt x="839272" y="4375176"/>
                      <a:pt x="651775" y="4565650"/>
                      <a:pt x="419636" y="4565650"/>
                    </a:cubicBezTo>
                    <a:cubicBezTo>
                      <a:pt x="190473" y="4565650"/>
                      <a:pt x="0" y="4375176"/>
                      <a:pt x="0" y="4146011"/>
                    </a:cubicBezTo>
                    <a:cubicBezTo>
                      <a:pt x="0" y="3913871"/>
                      <a:pt x="190473" y="3726373"/>
                      <a:pt x="419636" y="3726373"/>
                    </a:cubicBezTo>
                    <a:cubicBezTo>
                      <a:pt x="511897" y="3726373"/>
                      <a:pt x="598205" y="3756134"/>
                      <a:pt x="666656" y="3803753"/>
                    </a:cubicBezTo>
                    <a:cubicBezTo>
                      <a:pt x="666656" y="3803753"/>
                      <a:pt x="666656" y="3803753"/>
                      <a:pt x="1169624" y="3247211"/>
                    </a:cubicBezTo>
                    <a:cubicBezTo>
                      <a:pt x="1169624" y="3247211"/>
                      <a:pt x="1169624" y="3247211"/>
                      <a:pt x="949390" y="3276972"/>
                    </a:cubicBezTo>
                    <a:cubicBezTo>
                      <a:pt x="913676" y="3282925"/>
                      <a:pt x="880938" y="3256139"/>
                      <a:pt x="874986" y="3220425"/>
                    </a:cubicBezTo>
                    <a:cubicBezTo>
                      <a:pt x="872010" y="3184711"/>
                      <a:pt x="895819" y="3151973"/>
                      <a:pt x="931533" y="3148997"/>
                    </a:cubicBezTo>
                    <a:cubicBezTo>
                      <a:pt x="931533" y="3148997"/>
                      <a:pt x="931533" y="3148997"/>
                      <a:pt x="1315455" y="3092450"/>
                    </a:cubicBezTo>
                    <a:close/>
                    <a:moveTo>
                      <a:pt x="2304257" y="1339849"/>
                    </a:moveTo>
                    <a:cubicBezTo>
                      <a:pt x="1775137" y="1339849"/>
                      <a:pt x="1346200" y="1767364"/>
                      <a:pt x="1346200" y="2294731"/>
                    </a:cubicBezTo>
                    <a:cubicBezTo>
                      <a:pt x="1346200" y="2822098"/>
                      <a:pt x="1775137" y="3249613"/>
                      <a:pt x="2304257" y="3249613"/>
                    </a:cubicBezTo>
                    <a:cubicBezTo>
                      <a:pt x="2833377" y="3249613"/>
                      <a:pt x="3262314" y="2822098"/>
                      <a:pt x="3262314" y="2294731"/>
                    </a:cubicBezTo>
                    <a:cubicBezTo>
                      <a:pt x="3262314" y="1767364"/>
                      <a:pt x="2833377" y="1339849"/>
                      <a:pt x="2304257" y="1339849"/>
                    </a:cubicBezTo>
                    <a:close/>
                    <a:moveTo>
                      <a:pt x="2305050" y="1220787"/>
                    </a:moveTo>
                    <a:cubicBezTo>
                      <a:pt x="2897734" y="1220787"/>
                      <a:pt x="3378200" y="1702319"/>
                      <a:pt x="3378200" y="2296319"/>
                    </a:cubicBezTo>
                    <a:cubicBezTo>
                      <a:pt x="3378200" y="2890319"/>
                      <a:pt x="2897734" y="3371851"/>
                      <a:pt x="2305050" y="3371851"/>
                    </a:cubicBezTo>
                    <a:cubicBezTo>
                      <a:pt x="1712366" y="3371851"/>
                      <a:pt x="1231900" y="2890319"/>
                      <a:pt x="1231900" y="2296319"/>
                    </a:cubicBezTo>
                    <a:cubicBezTo>
                      <a:pt x="1231900" y="1702319"/>
                      <a:pt x="1712366" y="1220787"/>
                      <a:pt x="2305050" y="1220787"/>
                    </a:cubicBezTo>
                    <a:close/>
                    <a:moveTo>
                      <a:pt x="4152900" y="128588"/>
                    </a:moveTo>
                    <a:cubicBezTo>
                      <a:pt x="3991578" y="128588"/>
                      <a:pt x="3860800" y="259011"/>
                      <a:pt x="3860800" y="419895"/>
                    </a:cubicBezTo>
                    <a:cubicBezTo>
                      <a:pt x="3860800" y="580779"/>
                      <a:pt x="3991578" y="711202"/>
                      <a:pt x="4152900" y="711202"/>
                    </a:cubicBezTo>
                    <a:cubicBezTo>
                      <a:pt x="4314222" y="711202"/>
                      <a:pt x="4445000" y="580779"/>
                      <a:pt x="4445000" y="419895"/>
                    </a:cubicBezTo>
                    <a:cubicBezTo>
                      <a:pt x="4445000" y="259011"/>
                      <a:pt x="4314222" y="128588"/>
                      <a:pt x="4152900" y="128588"/>
                    </a:cubicBezTo>
                    <a:close/>
                    <a:moveTo>
                      <a:pt x="413545" y="128588"/>
                    </a:moveTo>
                    <a:cubicBezTo>
                      <a:pt x="249154" y="128588"/>
                      <a:pt x="115888" y="259011"/>
                      <a:pt x="115888" y="419895"/>
                    </a:cubicBezTo>
                    <a:cubicBezTo>
                      <a:pt x="115888" y="580779"/>
                      <a:pt x="249154" y="711202"/>
                      <a:pt x="413545" y="711202"/>
                    </a:cubicBezTo>
                    <a:cubicBezTo>
                      <a:pt x="577936" y="711202"/>
                      <a:pt x="711202" y="580779"/>
                      <a:pt x="711202" y="419895"/>
                    </a:cubicBezTo>
                    <a:cubicBezTo>
                      <a:pt x="711202" y="259011"/>
                      <a:pt x="577936" y="128588"/>
                      <a:pt x="413545" y="128588"/>
                    </a:cubicBezTo>
                    <a:close/>
                    <a:moveTo>
                      <a:pt x="4158715" y="0"/>
                    </a:moveTo>
                    <a:cubicBezTo>
                      <a:pt x="4387878" y="0"/>
                      <a:pt x="4578351" y="187498"/>
                      <a:pt x="4578351" y="419639"/>
                    </a:cubicBezTo>
                    <a:cubicBezTo>
                      <a:pt x="4578351" y="651779"/>
                      <a:pt x="4387878" y="839278"/>
                      <a:pt x="4158715" y="839278"/>
                    </a:cubicBezTo>
                    <a:cubicBezTo>
                      <a:pt x="4066455" y="839278"/>
                      <a:pt x="3980147" y="809516"/>
                      <a:pt x="3911695" y="758921"/>
                    </a:cubicBezTo>
                    <a:cubicBezTo>
                      <a:pt x="3911695" y="758921"/>
                      <a:pt x="3911695" y="758921"/>
                      <a:pt x="3408727" y="1318440"/>
                    </a:cubicBezTo>
                    <a:cubicBezTo>
                      <a:pt x="3408727" y="1318440"/>
                      <a:pt x="3408727" y="1318440"/>
                      <a:pt x="3628962" y="1285702"/>
                    </a:cubicBezTo>
                    <a:cubicBezTo>
                      <a:pt x="3664676" y="1282726"/>
                      <a:pt x="3697413" y="1306535"/>
                      <a:pt x="3703365" y="1342249"/>
                    </a:cubicBezTo>
                    <a:cubicBezTo>
                      <a:pt x="3706342" y="1377963"/>
                      <a:pt x="3682532" y="1410701"/>
                      <a:pt x="3646819" y="1416653"/>
                    </a:cubicBezTo>
                    <a:cubicBezTo>
                      <a:pt x="3646819" y="1416653"/>
                      <a:pt x="3646819" y="1416653"/>
                      <a:pt x="3262896" y="1470224"/>
                    </a:cubicBezTo>
                    <a:cubicBezTo>
                      <a:pt x="3259920" y="1473200"/>
                      <a:pt x="3256944" y="1473200"/>
                      <a:pt x="3253968" y="1473200"/>
                    </a:cubicBezTo>
                    <a:cubicBezTo>
                      <a:pt x="3248016" y="1473200"/>
                      <a:pt x="3242063" y="1470224"/>
                      <a:pt x="3239087" y="1470224"/>
                    </a:cubicBezTo>
                    <a:cubicBezTo>
                      <a:pt x="3236111" y="1470224"/>
                      <a:pt x="3236111" y="1470224"/>
                      <a:pt x="3233135" y="1470224"/>
                    </a:cubicBezTo>
                    <a:cubicBezTo>
                      <a:pt x="3233135" y="1470224"/>
                      <a:pt x="3233135" y="1470224"/>
                      <a:pt x="3230159" y="1470224"/>
                    </a:cubicBezTo>
                    <a:cubicBezTo>
                      <a:pt x="3230159" y="1470224"/>
                      <a:pt x="3227183" y="1470224"/>
                      <a:pt x="3227183" y="1467248"/>
                    </a:cubicBezTo>
                    <a:cubicBezTo>
                      <a:pt x="3224207" y="1467248"/>
                      <a:pt x="3221230" y="1467248"/>
                      <a:pt x="3221230" y="1467248"/>
                    </a:cubicBezTo>
                    <a:lnTo>
                      <a:pt x="3219232" y="1466249"/>
                    </a:lnTo>
                    <a:lnTo>
                      <a:pt x="3209326" y="1461296"/>
                    </a:lnTo>
                    <a:cubicBezTo>
                      <a:pt x="3209326" y="1461296"/>
                      <a:pt x="3209326" y="1461296"/>
                      <a:pt x="3206350" y="1461296"/>
                    </a:cubicBezTo>
                    <a:cubicBezTo>
                      <a:pt x="3206350" y="1458319"/>
                      <a:pt x="3203374" y="1458319"/>
                      <a:pt x="3203374" y="1458319"/>
                    </a:cubicBezTo>
                    <a:cubicBezTo>
                      <a:pt x="3197421" y="1455343"/>
                      <a:pt x="3194445" y="1452367"/>
                      <a:pt x="3191469" y="1446415"/>
                    </a:cubicBezTo>
                    <a:cubicBezTo>
                      <a:pt x="3191469" y="1446415"/>
                      <a:pt x="3191469" y="1446415"/>
                      <a:pt x="3188493" y="1443439"/>
                    </a:cubicBezTo>
                    <a:cubicBezTo>
                      <a:pt x="3185517" y="1440462"/>
                      <a:pt x="3185517" y="1440462"/>
                      <a:pt x="3185517" y="1437486"/>
                    </a:cubicBezTo>
                    <a:cubicBezTo>
                      <a:pt x="3182541" y="1434510"/>
                      <a:pt x="3182541" y="1434510"/>
                      <a:pt x="3182541" y="1431534"/>
                    </a:cubicBezTo>
                    <a:cubicBezTo>
                      <a:pt x="3179564" y="1428558"/>
                      <a:pt x="3179564" y="1425582"/>
                      <a:pt x="3179564" y="1422605"/>
                    </a:cubicBezTo>
                    <a:cubicBezTo>
                      <a:pt x="3176588" y="1419629"/>
                      <a:pt x="3176588" y="1416653"/>
                      <a:pt x="3176588" y="1413677"/>
                    </a:cubicBezTo>
                    <a:cubicBezTo>
                      <a:pt x="3176588" y="1410701"/>
                      <a:pt x="3176588" y="1407725"/>
                      <a:pt x="3176588" y="1404748"/>
                    </a:cubicBezTo>
                    <a:cubicBezTo>
                      <a:pt x="3176588" y="1404748"/>
                      <a:pt x="3176588" y="1404748"/>
                      <a:pt x="3176588" y="1401772"/>
                    </a:cubicBezTo>
                    <a:cubicBezTo>
                      <a:pt x="3176588" y="1401772"/>
                      <a:pt x="3176588" y="1401772"/>
                      <a:pt x="3194445" y="1014871"/>
                    </a:cubicBezTo>
                    <a:cubicBezTo>
                      <a:pt x="3197421" y="979157"/>
                      <a:pt x="3227183" y="949396"/>
                      <a:pt x="3262896" y="952372"/>
                    </a:cubicBezTo>
                    <a:cubicBezTo>
                      <a:pt x="3298610" y="955348"/>
                      <a:pt x="3328371" y="985110"/>
                      <a:pt x="3325395" y="1020824"/>
                    </a:cubicBezTo>
                    <a:cubicBezTo>
                      <a:pt x="3325395" y="1020824"/>
                      <a:pt x="3325395" y="1020824"/>
                      <a:pt x="3316467" y="1226179"/>
                    </a:cubicBezTo>
                    <a:cubicBezTo>
                      <a:pt x="3316467" y="1226179"/>
                      <a:pt x="3316467" y="1226179"/>
                      <a:pt x="3819435" y="666660"/>
                    </a:cubicBezTo>
                    <a:cubicBezTo>
                      <a:pt x="3768841" y="598209"/>
                      <a:pt x="3739079" y="511900"/>
                      <a:pt x="3739079" y="419639"/>
                    </a:cubicBezTo>
                    <a:cubicBezTo>
                      <a:pt x="3739079" y="187498"/>
                      <a:pt x="3926576" y="0"/>
                      <a:pt x="4158715" y="0"/>
                    </a:cubicBezTo>
                    <a:close/>
                    <a:moveTo>
                      <a:pt x="419636" y="0"/>
                    </a:moveTo>
                    <a:cubicBezTo>
                      <a:pt x="651775" y="0"/>
                      <a:pt x="839272" y="187498"/>
                      <a:pt x="839272" y="419639"/>
                    </a:cubicBezTo>
                    <a:cubicBezTo>
                      <a:pt x="839272" y="511900"/>
                      <a:pt x="809511" y="598209"/>
                      <a:pt x="758916" y="666660"/>
                    </a:cubicBezTo>
                    <a:cubicBezTo>
                      <a:pt x="758916" y="666660"/>
                      <a:pt x="758916" y="666660"/>
                      <a:pt x="1261885" y="1226179"/>
                    </a:cubicBezTo>
                    <a:cubicBezTo>
                      <a:pt x="1261885" y="1226179"/>
                      <a:pt x="1261885" y="1226179"/>
                      <a:pt x="1252956" y="1020824"/>
                    </a:cubicBezTo>
                    <a:cubicBezTo>
                      <a:pt x="1249980" y="985110"/>
                      <a:pt x="1279741" y="955348"/>
                      <a:pt x="1315455" y="952372"/>
                    </a:cubicBezTo>
                    <a:cubicBezTo>
                      <a:pt x="1351169" y="949396"/>
                      <a:pt x="1380930" y="979157"/>
                      <a:pt x="1383906" y="1014871"/>
                    </a:cubicBezTo>
                    <a:cubicBezTo>
                      <a:pt x="1383906" y="1014871"/>
                      <a:pt x="1383906" y="1014871"/>
                      <a:pt x="1401763" y="1401772"/>
                    </a:cubicBezTo>
                    <a:cubicBezTo>
                      <a:pt x="1401763" y="1401772"/>
                      <a:pt x="1401763" y="1401772"/>
                      <a:pt x="1401763" y="1404748"/>
                    </a:cubicBezTo>
                    <a:cubicBezTo>
                      <a:pt x="1401763" y="1407725"/>
                      <a:pt x="1401763" y="1410701"/>
                      <a:pt x="1401763" y="1413677"/>
                    </a:cubicBezTo>
                    <a:cubicBezTo>
                      <a:pt x="1401763" y="1416653"/>
                      <a:pt x="1401763" y="1419629"/>
                      <a:pt x="1398787" y="1422605"/>
                    </a:cubicBezTo>
                    <a:cubicBezTo>
                      <a:pt x="1398787" y="1425582"/>
                      <a:pt x="1398787" y="1428558"/>
                      <a:pt x="1395811" y="1431534"/>
                    </a:cubicBezTo>
                    <a:cubicBezTo>
                      <a:pt x="1395811" y="1434510"/>
                      <a:pt x="1395811" y="1434510"/>
                      <a:pt x="1392835" y="1437486"/>
                    </a:cubicBezTo>
                    <a:cubicBezTo>
                      <a:pt x="1392835" y="1440462"/>
                      <a:pt x="1392835" y="1440462"/>
                      <a:pt x="1389859" y="1443439"/>
                    </a:cubicBezTo>
                    <a:cubicBezTo>
                      <a:pt x="1389859" y="1446415"/>
                      <a:pt x="1386882" y="1446415"/>
                      <a:pt x="1386882" y="1446415"/>
                    </a:cubicBezTo>
                    <a:cubicBezTo>
                      <a:pt x="1383906" y="1452367"/>
                      <a:pt x="1380930" y="1455343"/>
                      <a:pt x="1374978" y="1458319"/>
                    </a:cubicBezTo>
                    <a:cubicBezTo>
                      <a:pt x="1374978" y="1458319"/>
                      <a:pt x="1372002" y="1458319"/>
                      <a:pt x="1372002" y="1461296"/>
                    </a:cubicBezTo>
                    <a:cubicBezTo>
                      <a:pt x="1372002" y="1461296"/>
                      <a:pt x="1372002" y="1461296"/>
                      <a:pt x="1369026" y="1461296"/>
                    </a:cubicBezTo>
                    <a:cubicBezTo>
                      <a:pt x="1366049" y="1464272"/>
                      <a:pt x="1363073" y="1464272"/>
                      <a:pt x="1357121" y="1467248"/>
                    </a:cubicBezTo>
                    <a:cubicBezTo>
                      <a:pt x="1357121" y="1467248"/>
                      <a:pt x="1354145" y="1467248"/>
                      <a:pt x="1351169" y="1467248"/>
                    </a:cubicBezTo>
                    <a:cubicBezTo>
                      <a:pt x="1351169" y="1470224"/>
                      <a:pt x="1348193" y="1470224"/>
                      <a:pt x="1348193" y="1470224"/>
                    </a:cubicBezTo>
                    <a:cubicBezTo>
                      <a:pt x="1345216" y="1470224"/>
                      <a:pt x="1345216" y="1470224"/>
                      <a:pt x="1345216" y="1470224"/>
                    </a:cubicBezTo>
                    <a:cubicBezTo>
                      <a:pt x="1342240" y="1470224"/>
                      <a:pt x="1342240" y="1470224"/>
                      <a:pt x="1339264" y="1470224"/>
                    </a:cubicBezTo>
                    <a:cubicBezTo>
                      <a:pt x="1336288" y="1470224"/>
                      <a:pt x="1330336" y="1473200"/>
                      <a:pt x="1324383" y="1473200"/>
                    </a:cubicBezTo>
                    <a:cubicBezTo>
                      <a:pt x="1321407" y="1473200"/>
                      <a:pt x="1318431" y="1473200"/>
                      <a:pt x="1315455" y="1470224"/>
                    </a:cubicBezTo>
                    <a:cubicBezTo>
                      <a:pt x="1315455" y="1470224"/>
                      <a:pt x="1315455" y="1470224"/>
                      <a:pt x="931533" y="1416653"/>
                    </a:cubicBezTo>
                    <a:cubicBezTo>
                      <a:pt x="895819" y="1410701"/>
                      <a:pt x="872010" y="1377963"/>
                      <a:pt x="874986" y="1342249"/>
                    </a:cubicBezTo>
                    <a:cubicBezTo>
                      <a:pt x="880938" y="1306535"/>
                      <a:pt x="913676" y="1282726"/>
                      <a:pt x="949390" y="1285702"/>
                    </a:cubicBezTo>
                    <a:cubicBezTo>
                      <a:pt x="949390" y="1285702"/>
                      <a:pt x="949390" y="1285702"/>
                      <a:pt x="1169624" y="1318440"/>
                    </a:cubicBezTo>
                    <a:cubicBezTo>
                      <a:pt x="1169624" y="1318440"/>
                      <a:pt x="1169624" y="1318440"/>
                      <a:pt x="666656" y="758921"/>
                    </a:cubicBezTo>
                    <a:cubicBezTo>
                      <a:pt x="598205" y="809516"/>
                      <a:pt x="511897" y="839278"/>
                      <a:pt x="419636" y="839278"/>
                    </a:cubicBezTo>
                    <a:cubicBezTo>
                      <a:pt x="190473" y="839278"/>
                      <a:pt x="0" y="651779"/>
                      <a:pt x="0" y="419639"/>
                    </a:cubicBezTo>
                    <a:cubicBezTo>
                      <a:pt x="0" y="187498"/>
                      <a:pt x="190473" y="0"/>
                      <a:pt x="419636"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23" name="Google Shape;368;p1">
                <a:extLst>
                  <a:ext uri="{FF2B5EF4-FFF2-40B4-BE49-F238E27FC236}">
                    <a16:creationId xmlns="" xmlns:a16="http://schemas.microsoft.com/office/drawing/2014/main" id="{E52036DA-A1A8-EE66-1BEC-916C71619B82}"/>
                  </a:ext>
                </a:extLst>
              </p:cNvPr>
              <p:cNvSpPr/>
              <p:nvPr/>
            </p:nvSpPr>
            <p:spPr>
              <a:xfrm>
                <a:off x="4030666" y="1377950"/>
                <a:ext cx="4113216" cy="4095748"/>
              </a:xfrm>
              <a:custGeom>
                <a:avLst/>
                <a:gdLst/>
                <a:ahLst/>
                <a:cxnLst/>
                <a:rect l="l" t="t" r="r" b="b"/>
                <a:pathLst>
                  <a:path w="4113212" h="4095750" extrusionOk="0">
                    <a:moveTo>
                      <a:pt x="3929062" y="3721100"/>
                    </a:moveTo>
                    <a:cubicBezTo>
                      <a:pt x="4030765" y="3721100"/>
                      <a:pt x="4113212" y="3804968"/>
                      <a:pt x="4113212" y="3908425"/>
                    </a:cubicBezTo>
                    <a:cubicBezTo>
                      <a:pt x="4113212" y="4011882"/>
                      <a:pt x="4030765" y="4095750"/>
                      <a:pt x="3929062" y="4095750"/>
                    </a:cubicBezTo>
                    <a:cubicBezTo>
                      <a:pt x="3827359" y="4095750"/>
                      <a:pt x="3744912" y="4011882"/>
                      <a:pt x="3744912" y="3908425"/>
                    </a:cubicBezTo>
                    <a:cubicBezTo>
                      <a:pt x="3744912" y="3804968"/>
                      <a:pt x="3827359" y="3721100"/>
                      <a:pt x="3929062" y="3721100"/>
                    </a:cubicBezTo>
                    <a:close/>
                    <a:moveTo>
                      <a:pt x="190500" y="3721100"/>
                    </a:moveTo>
                    <a:cubicBezTo>
                      <a:pt x="295710" y="3721100"/>
                      <a:pt x="381000" y="3804968"/>
                      <a:pt x="381000" y="3908425"/>
                    </a:cubicBezTo>
                    <a:cubicBezTo>
                      <a:pt x="381000" y="4011882"/>
                      <a:pt x="295710" y="4095750"/>
                      <a:pt x="190500" y="4095750"/>
                    </a:cubicBezTo>
                    <a:cubicBezTo>
                      <a:pt x="85290" y="4095750"/>
                      <a:pt x="0" y="4011882"/>
                      <a:pt x="0" y="3908425"/>
                    </a:cubicBezTo>
                    <a:cubicBezTo>
                      <a:pt x="0" y="3804968"/>
                      <a:pt x="85290" y="3721100"/>
                      <a:pt x="190500" y="3721100"/>
                    </a:cubicBezTo>
                    <a:close/>
                    <a:moveTo>
                      <a:pt x="2080419" y="1211263"/>
                    </a:moveTo>
                    <a:cubicBezTo>
                      <a:pt x="2550797" y="1211263"/>
                      <a:pt x="2932113" y="1591158"/>
                      <a:pt x="2932113" y="2059782"/>
                    </a:cubicBezTo>
                    <a:cubicBezTo>
                      <a:pt x="2932113" y="2528406"/>
                      <a:pt x="2550797" y="2908301"/>
                      <a:pt x="2080419" y="2908301"/>
                    </a:cubicBezTo>
                    <a:cubicBezTo>
                      <a:pt x="1610041" y="2908301"/>
                      <a:pt x="1228725" y="2528406"/>
                      <a:pt x="1228725" y="2059782"/>
                    </a:cubicBezTo>
                    <a:cubicBezTo>
                      <a:pt x="1228725" y="1591158"/>
                      <a:pt x="1610041" y="1211263"/>
                      <a:pt x="2080419" y="1211263"/>
                    </a:cubicBezTo>
                    <a:close/>
                    <a:moveTo>
                      <a:pt x="3929062" y="0"/>
                    </a:moveTo>
                    <a:cubicBezTo>
                      <a:pt x="4030765" y="0"/>
                      <a:pt x="4113212" y="82802"/>
                      <a:pt x="4113212" y="184944"/>
                    </a:cubicBezTo>
                    <a:cubicBezTo>
                      <a:pt x="4113212" y="287086"/>
                      <a:pt x="4030765" y="369888"/>
                      <a:pt x="3929062" y="369888"/>
                    </a:cubicBezTo>
                    <a:cubicBezTo>
                      <a:pt x="3827359" y="369888"/>
                      <a:pt x="3744912" y="287086"/>
                      <a:pt x="3744912" y="184944"/>
                    </a:cubicBezTo>
                    <a:cubicBezTo>
                      <a:pt x="3744912" y="82802"/>
                      <a:pt x="3827359" y="0"/>
                      <a:pt x="3929062" y="0"/>
                    </a:cubicBezTo>
                    <a:close/>
                    <a:moveTo>
                      <a:pt x="190500" y="0"/>
                    </a:moveTo>
                    <a:cubicBezTo>
                      <a:pt x="295710" y="0"/>
                      <a:pt x="381000" y="82802"/>
                      <a:pt x="381000" y="184944"/>
                    </a:cubicBezTo>
                    <a:cubicBezTo>
                      <a:pt x="381000" y="287086"/>
                      <a:pt x="295710" y="369888"/>
                      <a:pt x="190500" y="369888"/>
                    </a:cubicBezTo>
                    <a:cubicBezTo>
                      <a:pt x="85290" y="369888"/>
                      <a:pt x="0" y="287086"/>
                      <a:pt x="0" y="184944"/>
                    </a:cubicBezTo>
                    <a:cubicBezTo>
                      <a:pt x="0" y="82802"/>
                      <a:pt x="85290" y="0"/>
                      <a:pt x="190500" y="0"/>
                    </a:cubicBezTo>
                    <a:close/>
                  </a:path>
                </a:pathLst>
              </a:cu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spTree>
    <p:extLst>
      <p:ext uri="{BB962C8B-B14F-4D97-AF65-F5344CB8AC3E}">
        <p14:creationId xmlns:p14="http://schemas.microsoft.com/office/powerpoint/2010/main" val="3768726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arekh.kankadze\Desktop\299932838_430796589091298_7093583169477228915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33850" cy="34004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marekh.kankadze\Desktop\314919931_1326569651214896_3987979263422344186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3850" y="19050"/>
            <a:ext cx="4657725" cy="34004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marekh.kankadze\Desktop\299877641_430796845757939_3868509907279204409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9475"/>
            <a:ext cx="4343400" cy="337185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marekh.kankadze\Desktop\314460908_1077529736255460_8976944071094785261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2764" y="3400425"/>
            <a:ext cx="4528811" cy="33909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marekh.kankadze\Desktop\315334767_825129465203764_3555900162940379472_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91575" y="19050"/>
            <a:ext cx="3400425" cy="357187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marekh.kankadze\Desktop\314993054_1222355698313020_8002518152090950969_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91575" y="3590925"/>
            <a:ext cx="3305175"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894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12fa506a07d_1_0"/>
          <p:cNvSpPr/>
          <p:nvPr/>
        </p:nvSpPr>
        <p:spPr>
          <a:xfrm>
            <a:off x="-6092" y="9900"/>
            <a:ext cx="6078900" cy="6848100"/>
          </a:xfrm>
          <a:prstGeom prst="rect">
            <a:avLst/>
          </a:prstGeom>
          <a:solidFill>
            <a:srgbClr val="19712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8" name="Google Shape;338;g12fa506a07d_1_0"/>
          <p:cNvSpPr txBox="1"/>
          <p:nvPr/>
        </p:nvSpPr>
        <p:spPr>
          <a:xfrm>
            <a:off x="369870" y="1815333"/>
            <a:ext cx="5280917" cy="3759300"/>
          </a:xfrm>
          <a:prstGeom prst="rect">
            <a:avLst/>
          </a:prstGeom>
          <a:noFill/>
          <a:ln>
            <a:noFill/>
          </a:ln>
        </p:spPr>
        <p:txBody>
          <a:bodyPr spcFirstLastPara="1" wrap="square" lIns="121900" tIns="121900" rIns="121900" bIns="121900" anchor="ctr" anchorCtr="0">
            <a:noAutofit/>
          </a:bodyPr>
          <a:lstStyle/>
          <a:p>
            <a:pPr lvl="0">
              <a:buSzPts val="4000"/>
            </a:pPr>
            <a:r>
              <a:rPr lang="ka-GE" b="1" dirty="0">
                <a:solidFill>
                  <a:srgbClr val="FFFFFF"/>
                </a:solidFill>
                <a:latin typeface="Montserrat SemiBold"/>
                <a:ea typeface="Montserrat SemiBold"/>
                <a:cs typeface="Montserrat SemiBold"/>
                <a:sym typeface="Montserrat SemiBold"/>
              </a:rPr>
              <a:t>სახლ-მუზეუმის  გაცოცხლებით  ადგილობრივი </a:t>
            </a:r>
            <a:r>
              <a:rPr lang="ka-GE" b="1" dirty="0" smtClean="0">
                <a:solidFill>
                  <a:srgbClr val="FFFFFF"/>
                </a:solidFill>
                <a:latin typeface="Montserrat SemiBold"/>
                <a:ea typeface="Montserrat SemiBold"/>
                <a:cs typeface="Montserrat SemiBold"/>
                <a:sym typeface="Montserrat SemiBold"/>
              </a:rPr>
              <a:t>მოსახლოება   </a:t>
            </a:r>
            <a:r>
              <a:rPr lang="ka-GE" b="1" dirty="0">
                <a:solidFill>
                  <a:srgbClr val="FFFFFF"/>
                </a:solidFill>
                <a:latin typeface="Montserrat SemiBold"/>
                <a:ea typeface="Montserrat SemiBold"/>
                <a:cs typeface="Montserrat SemiBold"/>
                <a:sym typeface="Montserrat SemiBold"/>
              </a:rPr>
              <a:t>მოიპოვებს </a:t>
            </a:r>
            <a:r>
              <a:rPr lang="ka-GE" b="1" dirty="0" smtClean="0">
                <a:solidFill>
                  <a:srgbClr val="FFFFFF"/>
                </a:solidFill>
                <a:latin typeface="Montserrat SemiBold"/>
                <a:ea typeface="Montserrat SemiBold"/>
                <a:cs typeface="Montserrat SemiBold"/>
                <a:sym typeface="Montserrat SemiBold"/>
              </a:rPr>
              <a:t> ნდობას  </a:t>
            </a:r>
            <a:r>
              <a:rPr lang="ka-GE" b="1" dirty="0">
                <a:solidFill>
                  <a:srgbClr val="FFFFFF"/>
                </a:solidFill>
                <a:latin typeface="Montserrat SemiBold"/>
                <a:ea typeface="Montserrat SemiBold"/>
                <a:cs typeface="Montserrat SemiBold"/>
                <a:sym typeface="Montserrat SemiBold"/>
              </a:rPr>
              <a:t>ადგილობრივი </a:t>
            </a:r>
            <a:r>
              <a:rPr lang="ka-GE" b="1" dirty="0" smtClean="0">
                <a:solidFill>
                  <a:srgbClr val="FFFFFF"/>
                </a:solidFill>
                <a:latin typeface="Montserrat SemiBold"/>
                <a:ea typeface="Montserrat SemiBold"/>
                <a:cs typeface="Montserrat SemiBold"/>
                <a:sym typeface="Montserrat SemiBold"/>
              </a:rPr>
              <a:t>ხელისუფლების მიმართ.</a:t>
            </a:r>
            <a:endParaRPr lang="ka-GE" b="1" dirty="0">
              <a:solidFill>
                <a:srgbClr val="FFFFFF"/>
              </a:solidFill>
              <a:latin typeface="Montserrat SemiBold"/>
              <a:ea typeface="Montserrat SemiBold"/>
              <a:cs typeface="Montserrat SemiBold"/>
              <a:sym typeface="Montserrat SemiBold"/>
            </a:endParaRPr>
          </a:p>
          <a:p>
            <a:pPr lvl="0">
              <a:buSzPts val="4000"/>
            </a:pPr>
            <a:endParaRPr lang="ka-GE" sz="3600" dirty="0">
              <a:solidFill>
                <a:srgbClr val="FFFFFF"/>
              </a:solidFill>
              <a:latin typeface="Montserrat SemiBold"/>
              <a:ea typeface="Montserrat SemiBold"/>
              <a:cs typeface="Montserrat SemiBold"/>
              <a:sym typeface="Montserrat SemiBold"/>
            </a:endParaRPr>
          </a:p>
          <a:p>
            <a:pPr lvl="0">
              <a:buSzPts val="4000"/>
            </a:pPr>
            <a:endParaRPr lang="ka-GE" sz="3600" dirty="0">
              <a:solidFill>
                <a:srgbClr val="FFFFFF"/>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4000"/>
              <a:buFont typeface="Arial"/>
              <a:buNone/>
            </a:pPr>
            <a:r>
              <a:rPr lang="ka-GE" sz="1200" dirty="0">
                <a:solidFill>
                  <a:srgbClr val="FFFFFF"/>
                </a:solidFill>
                <a:latin typeface="Montserrat SemiBold"/>
                <a:ea typeface="Montserrat SemiBold"/>
                <a:cs typeface="Montserrat SemiBold"/>
                <a:sym typeface="Montserrat SemiBold"/>
              </a:rPr>
              <a:t>ადგილობრივი მაცხოვრებელი </a:t>
            </a:r>
            <a:endParaRPr sz="1200" b="0" i="0" u="none" strike="noStrike" cap="none" dirty="0">
              <a:solidFill>
                <a:srgbClr val="FFFFFF"/>
              </a:solidFill>
              <a:latin typeface="Montserrat SemiBold"/>
              <a:ea typeface="Montserrat SemiBold"/>
              <a:cs typeface="Montserrat SemiBold"/>
              <a:sym typeface="Montserrat SemiBold"/>
            </a:endParaRPr>
          </a:p>
        </p:txBody>
      </p:sp>
      <p:sp>
        <p:nvSpPr>
          <p:cNvPr id="339" name="Google Shape;339;g12fa506a07d_1_0"/>
          <p:cNvSpPr txBox="1"/>
          <p:nvPr/>
        </p:nvSpPr>
        <p:spPr>
          <a:xfrm>
            <a:off x="399060" y="634704"/>
            <a:ext cx="1396956" cy="1119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3300"/>
              <a:buFont typeface="Arial"/>
              <a:buNone/>
            </a:pPr>
            <a:r>
              <a:rPr lang="en-US" sz="13300" b="1" i="0" u="none" strike="noStrike" cap="none" dirty="0">
                <a:solidFill>
                  <a:schemeClr val="lt2"/>
                </a:solidFill>
                <a:latin typeface="Montserrat"/>
                <a:ea typeface="Montserrat"/>
                <a:cs typeface="Montserrat"/>
                <a:sym typeface="Montserrat"/>
              </a:rPr>
              <a:t>“</a:t>
            </a:r>
            <a:endParaRPr sz="13300" b="1" i="0" u="none" strike="noStrike" cap="none" dirty="0">
              <a:solidFill>
                <a:schemeClr val="lt2"/>
              </a:solidFill>
              <a:latin typeface="Montserrat"/>
              <a:ea typeface="Montserrat"/>
              <a:cs typeface="Montserrat"/>
              <a:sym typeface="Montserrat"/>
            </a:endParaRPr>
          </a:p>
        </p:txBody>
      </p:sp>
      <p:sp>
        <p:nvSpPr>
          <p:cNvPr id="2" name="Google Shape;338;g12fa506a07d_1_0">
            <a:extLst>
              <a:ext uri="{FF2B5EF4-FFF2-40B4-BE49-F238E27FC236}">
                <a16:creationId xmlns="" xmlns:a16="http://schemas.microsoft.com/office/drawing/2014/main" id="{19E6CF59-35B5-A9CA-91C6-FEDCA76EFB3A}"/>
              </a:ext>
            </a:extLst>
          </p:cNvPr>
          <p:cNvSpPr txBox="1"/>
          <p:nvPr/>
        </p:nvSpPr>
        <p:spPr>
          <a:xfrm>
            <a:off x="6556106" y="1795280"/>
            <a:ext cx="5280917" cy="37593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600" b="0" i="0" u="none" strike="noStrike" cap="none" dirty="0">
                <a:solidFill>
                  <a:srgbClr val="595959"/>
                </a:solidFill>
                <a:latin typeface="Montserrat SemiBold"/>
                <a:ea typeface="Montserrat SemiBold"/>
                <a:cs typeface="Montserrat SemiBold"/>
                <a:sym typeface="Montserrat SemiBold"/>
              </a:rPr>
              <a:t>Insert a quote from your interviews that impressed you the most</a:t>
            </a:r>
            <a:endParaRPr dirty="0">
              <a:solidFill>
                <a:srgbClr val="595959"/>
              </a:solidFill>
            </a:endParaRPr>
          </a:p>
          <a:p>
            <a:pPr marL="0" marR="0" lvl="0" indent="0" algn="l" rtl="0">
              <a:lnSpc>
                <a:spcPct val="100000"/>
              </a:lnSpc>
              <a:spcBef>
                <a:spcPts val="0"/>
              </a:spcBef>
              <a:spcAft>
                <a:spcPts val="0"/>
              </a:spcAft>
              <a:buClr>
                <a:srgbClr val="000000"/>
              </a:buClr>
              <a:buSzPts val="4000"/>
              <a:buFont typeface="Arial"/>
              <a:buNone/>
            </a:pPr>
            <a:endParaRPr sz="3600" b="0" i="0" u="none" strike="noStrike" cap="none">
              <a:solidFill>
                <a:srgbClr val="595959"/>
              </a:solidFill>
              <a:latin typeface="Montserrat SemiBold"/>
              <a:ea typeface="Montserrat SemiBold"/>
              <a:cs typeface="Montserrat SemiBold"/>
              <a:sym typeface="Montserrat SemiBold"/>
            </a:endParaRPr>
          </a:p>
          <a:p>
            <a:pPr marL="0" marR="0" lvl="0" indent="0" rtl="0">
              <a:lnSpc>
                <a:spcPct val="100000"/>
              </a:lnSpc>
              <a:spcBef>
                <a:spcPts val="0"/>
              </a:spcBef>
              <a:spcAft>
                <a:spcPts val="0"/>
              </a:spcAft>
              <a:buClr>
                <a:srgbClr val="000000"/>
              </a:buClr>
              <a:buSzPts val="2700"/>
              <a:buFont typeface="Arial"/>
              <a:buNone/>
            </a:pPr>
            <a:r>
              <a:rPr lang="en-US" sz="2400" b="0" i="0" u="none" strike="noStrike" cap="none" dirty="0">
                <a:solidFill>
                  <a:srgbClr val="595959"/>
                </a:solidFill>
                <a:latin typeface="Montserrat Light"/>
                <a:ea typeface="Montserrat Light"/>
                <a:cs typeface="Montserrat Light"/>
                <a:sym typeface="Montserrat Light"/>
              </a:rPr>
              <a:t>Indicate who said it, i.e., resident, director of the park etc.</a:t>
            </a:r>
            <a:endParaRPr dirty="0">
              <a:solidFill>
                <a:srgbClr val="595959"/>
              </a:solidFill>
            </a:endParaRPr>
          </a:p>
        </p:txBody>
      </p:sp>
      <p:sp>
        <p:nvSpPr>
          <p:cNvPr id="3" name="Google Shape;339;g12fa506a07d_1_0">
            <a:extLst>
              <a:ext uri="{FF2B5EF4-FFF2-40B4-BE49-F238E27FC236}">
                <a16:creationId xmlns="" xmlns:a16="http://schemas.microsoft.com/office/drawing/2014/main" id="{1850A6B8-225B-6949-57C0-B1F760C5B540}"/>
              </a:ext>
            </a:extLst>
          </p:cNvPr>
          <p:cNvSpPr txBox="1"/>
          <p:nvPr/>
        </p:nvSpPr>
        <p:spPr>
          <a:xfrm>
            <a:off x="6585296" y="614651"/>
            <a:ext cx="1396956" cy="1119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3300"/>
              <a:buFont typeface="Arial"/>
              <a:buNone/>
            </a:pPr>
            <a:r>
              <a:rPr lang="en-US" sz="13300" b="1" i="0" u="none" strike="noStrike" cap="none">
                <a:solidFill>
                  <a:srgbClr val="595959"/>
                </a:solidFill>
                <a:latin typeface="Montserrat"/>
                <a:ea typeface="Montserrat"/>
                <a:cs typeface="Montserrat"/>
                <a:sym typeface="Montserrat"/>
              </a:rPr>
              <a:t>“</a:t>
            </a:r>
            <a:endParaRPr sz="13300" b="1" i="0" u="none" strike="noStrike" cap="none">
              <a:solidFill>
                <a:srgbClr val="595959"/>
              </a:solidFill>
              <a:latin typeface="Montserrat"/>
              <a:ea typeface="Montserrat"/>
              <a:cs typeface="Montserrat"/>
              <a:sym typeface="Montserrat"/>
            </a:endParaRPr>
          </a:p>
        </p:txBody>
      </p:sp>
    </p:spTree>
    <p:extLst>
      <p:ext uri="{BB962C8B-B14F-4D97-AF65-F5344CB8AC3E}">
        <p14:creationId xmlns:p14="http://schemas.microsoft.com/office/powerpoint/2010/main" val="498278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M4EG 2">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BCG 2015">
      <a:dk1>
        <a:srgbClr val="6E6F73"/>
      </a:dk1>
      <a:lt1>
        <a:srgbClr val="FFFFFF"/>
      </a:lt1>
      <a:dk2>
        <a:srgbClr val="2FC77E"/>
      </a:dk2>
      <a:lt2>
        <a:srgbClr val="E7E7E7"/>
      </a:lt2>
      <a:accent1>
        <a:srgbClr val="03522D"/>
      </a:accent1>
      <a:accent2>
        <a:srgbClr val="197A56"/>
      </a:accent2>
      <a:accent3>
        <a:srgbClr val="E3EE37"/>
      </a:accent3>
      <a:accent4>
        <a:srgbClr val="3EAD92"/>
      </a:accent4>
      <a:accent5>
        <a:srgbClr val="6E6F73"/>
      </a:accent5>
      <a:accent6>
        <a:srgbClr val="295E7E"/>
      </a:accent6>
      <a:hlink>
        <a:srgbClr val="2E3558"/>
      </a:hlink>
      <a:folHlink>
        <a:srgbClr val="670F3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89A7C88D4C1BC4790B33A3EE4B3BADD" ma:contentTypeVersion="16" ma:contentTypeDescription="Create a new document." ma:contentTypeScope="" ma:versionID="68adb4457bc2615f4248e00a706e286a">
  <xsd:schema xmlns:xsd="http://www.w3.org/2001/XMLSchema" xmlns:xs="http://www.w3.org/2001/XMLSchema" xmlns:p="http://schemas.microsoft.com/office/2006/metadata/properties" xmlns:ns2="d9ccae76-4f46-4708-b727-6dbee28aa15f" xmlns:ns3="ee5cf6a1-7a0c-4f7c-b414-992a389c957a" targetNamespace="http://schemas.microsoft.com/office/2006/metadata/properties" ma:root="true" ma:fieldsID="786fc2aeb842ecb5881e78dff6b28523" ns2:_="" ns3:_="">
    <xsd:import namespace="d9ccae76-4f46-4708-b727-6dbee28aa15f"/>
    <xsd:import namespace="ee5cf6a1-7a0c-4f7c-b414-992a389c957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ccae76-4f46-4708-b727-6dbee28aa1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8ebb0a5-c57d-4c3a-bec7-8a38252dd05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e5cf6a1-7a0c-4f7c-b414-992a389c957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69c05e1-8abe-4229-9d79-82237f9acd06}" ma:internalName="TaxCatchAll" ma:showField="CatchAllData" ma:web="ee5cf6a1-7a0c-4f7c-b414-992a389c95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9ccae76-4f46-4708-b727-6dbee28aa15f">
      <Terms xmlns="http://schemas.microsoft.com/office/infopath/2007/PartnerControls"/>
    </lcf76f155ced4ddcb4097134ff3c332f>
    <TaxCatchAll xmlns="ee5cf6a1-7a0c-4f7c-b414-992a389c957a" xsi:nil="true"/>
  </documentManagement>
</p:properties>
</file>

<file path=customXml/itemProps1.xml><?xml version="1.0" encoding="utf-8"?>
<ds:datastoreItem xmlns:ds="http://schemas.openxmlformats.org/officeDocument/2006/customXml" ds:itemID="{C07DC3F7-13DF-44F2-9AEE-D22F840F077D}">
  <ds:schemaRefs>
    <ds:schemaRef ds:uri="http://schemas.microsoft.com/sharepoint/v3/contenttype/forms"/>
  </ds:schemaRefs>
</ds:datastoreItem>
</file>

<file path=customXml/itemProps2.xml><?xml version="1.0" encoding="utf-8"?>
<ds:datastoreItem xmlns:ds="http://schemas.openxmlformats.org/officeDocument/2006/customXml" ds:itemID="{DB806BBC-ADDE-4165-BBFB-C18FC01250A8}">
  <ds:schemaRefs>
    <ds:schemaRef ds:uri="d9ccae76-4f46-4708-b727-6dbee28aa15f"/>
    <ds:schemaRef ds:uri="ee5cf6a1-7a0c-4f7c-b414-992a389c957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E5520E5-C463-48B7-9946-271B1A16C3B0}">
  <ds:schemaRefs>
    <ds:schemaRef ds:uri="d9ccae76-4f46-4708-b727-6dbee28aa15f"/>
    <ds:schemaRef ds:uri="ee5cf6a1-7a0c-4f7c-b414-992a389c957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400</TotalTime>
  <Words>1047</Words>
  <Application>Microsoft Office PowerPoint</Application>
  <PresentationFormat>Custom</PresentationFormat>
  <Paragraphs>111</Paragraphs>
  <Slides>11</Slides>
  <Notes>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vt:i4>
      </vt:variant>
    </vt:vector>
  </HeadingPairs>
  <TitlesOfParts>
    <vt:vector size="23" baseType="lpstr">
      <vt:lpstr>Arial</vt:lpstr>
      <vt:lpstr>Montserrat Light</vt:lpstr>
      <vt:lpstr>Montserrat</vt:lpstr>
      <vt:lpstr>Proxima Nova</vt:lpstr>
      <vt:lpstr>Poppins SemiBold</vt:lpstr>
      <vt:lpstr>Poppins</vt:lpstr>
      <vt:lpstr>Calibri</vt:lpstr>
      <vt:lpstr>Trebuchet MS</vt:lpstr>
      <vt:lpstr>Montserrat Black</vt:lpstr>
      <vt:lpstr>Montserrat SemiBold</vt:lpstr>
      <vt:lpstr>Times New Roman</vt:lpstr>
      <vt:lpstr>M4EG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EE</dc:creator>
  <cp:lastModifiedBy>Marekh Kankadze</cp:lastModifiedBy>
  <cp:revision>195</cp:revision>
  <dcterms:created xsi:type="dcterms:W3CDTF">2017-07-11T16:08:36Z</dcterms:created>
  <dcterms:modified xsi:type="dcterms:W3CDTF">2022-11-24T11:27:04Z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ormat Name">
    <vt:lpwstr>Grid Format</vt:lpwstr>
  </property>
  <property fmtid="{D5CDD505-2E9C-101B-9397-08002B2CF9AE}" pid="3" name="NXPowerLiteLastOptimized">
    <vt:lpwstr>2508090</vt:lpwstr>
  </property>
  <property fmtid="{D5CDD505-2E9C-101B-9397-08002B2CF9AE}" pid="4" name="NXPowerLiteSettings">
    <vt:lpwstr>874006B004C800</vt:lpwstr>
  </property>
  <property fmtid="{D5CDD505-2E9C-101B-9397-08002B2CF9AE}" pid="5" name="NXPowerLiteVersion">
    <vt:lpwstr>D7.1.8</vt:lpwstr>
  </property>
  <property fmtid="{D5CDD505-2E9C-101B-9397-08002B2CF9AE}" pid="6" name="Template Name">
    <vt:lpwstr>16x9</vt:lpwstr>
  </property>
  <property fmtid="{D5CDD505-2E9C-101B-9397-08002B2CF9AE}" pid="7" name="ContentTypeId">
    <vt:lpwstr>0x010100689A7C88D4C1BC4790B33A3EE4B3BADD</vt:lpwstr>
  </property>
  <property fmtid="{D5CDD505-2E9C-101B-9397-08002B2CF9AE}" pid="8" name="MediaServiceImageTags">
    <vt:lpwstr/>
  </property>
</Properties>
</file>