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63" r:id="rId3"/>
    <p:sldId id="262" r:id="rId4"/>
    <p:sldId id="264" r:id="rId5"/>
    <p:sldId id="270" r:id="rId6"/>
    <p:sldId id="265" r:id="rId7"/>
    <p:sldId id="267" r:id="rId8"/>
    <p:sldId id="269" r:id="rId9"/>
    <p:sldId id="27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7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9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493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5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75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4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5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5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4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6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7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5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CBA48E-EFAD-44E0-A4D4-BF95C7EDADF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A651-D2AB-4629-92DB-A8A555794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29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58" y="844060"/>
            <a:ext cx="8001000" cy="2971801"/>
          </a:xfrm>
        </p:spPr>
        <p:txBody>
          <a:bodyPr/>
          <a:lstStyle/>
          <a:p>
            <a:pPr algn="just"/>
            <a:r>
              <a:rPr lang="ka-GE" b="1" dirty="0" smtClean="0"/>
              <a:t>მწვანე ბიუჯეტი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sz="3600" b="1" dirty="0" smtClean="0"/>
              <a:t>სამაიას ბაღის გამწვანება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6" y="1637528"/>
            <a:ext cx="4643558" cy="309694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77" y="1637528"/>
            <a:ext cx="4659923" cy="310786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25061" y="5092064"/>
            <a:ext cx="4330333" cy="1011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08367" y="4734475"/>
            <a:ext cx="4191856" cy="1930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ka-GE" sz="1000" b="1" dirty="0" smtClean="0"/>
              <a:t>1.ძახველი მარადმწვანე, ფორმირებული ბუჩქი 3 ცალი;</a:t>
            </a:r>
          </a:p>
          <a:p>
            <a:pPr algn="just"/>
            <a:r>
              <a:rPr lang="ka-GE" sz="1000" b="1" dirty="0" smtClean="0"/>
              <a:t>2. ლორეპეტალუმი 5 ცალი;</a:t>
            </a:r>
          </a:p>
          <a:p>
            <a:pPr algn="just"/>
            <a:r>
              <a:rPr lang="ka-GE" sz="1000" b="1" dirty="0" smtClean="0"/>
              <a:t>3. ჩიტავაშლა 15 ცალი;</a:t>
            </a:r>
          </a:p>
          <a:p>
            <a:pPr algn="just"/>
            <a:r>
              <a:rPr lang="ka-GE" sz="1000" b="1" dirty="0" smtClean="0"/>
              <a:t>4. ვაშლანა 15 ცალი;</a:t>
            </a:r>
          </a:p>
          <a:p>
            <a:pPr algn="just"/>
            <a:r>
              <a:rPr lang="ka-GE" sz="1000" b="1" dirty="0" smtClean="0"/>
              <a:t>5. ხვიარა ჟასმინი 4 ცალი;</a:t>
            </a:r>
          </a:p>
          <a:p>
            <a:pPr algn="just"/>
            <a:r>
              <a:rPr lang="ka-GE" sz="1000" b="1" dirty="0" smtClean="0"/>
              <a:t>6. ლეილანდის კიპარისი 4 ცალი;</a:t>
            </a:r>
          </a:p>
          <a:p>
            <a:pPr algn="just"/>
            <a:r>
              <a:rPr lang="ka-GE" sz="1000" b="1" dirty="0" smtClean="0"/>
              <a:t>7. მაგნოლია ლილიფლორა 1 ცალი;</a:t>
            </a:r>
          </a:p>
          <a:p>
            <a:pPr algn="just"/>
            <a:r>
              <a:rPr lang="ka-GE" sz="1000" b="1" dirty="0" smtClean="0"/>
              <a:t>8. ფშატი ოქროსფერი 4 ცალი;</a:t>
            </a:r>
          </a:p>
          <a:p>
            <a:pPr algn="just"/>
            <a:r>
              <a:rPr lang="ka-GE" sz="1000" b="1" dirty="0" smtClean="0"/>
              <a:t>9. ციკასის პალმა 2 ცალი;</a:t>
            </a:r>
          </a:p>
          <a:p>
            <a:pPr algn="just"/>
            <a:r>
              <a:rPr lang="ka-GE" sz="1000" b="1" dirty="0" smtClean="0"/>
              <a:t>10. ოსმანთუსი 2 ცალი;</a:t>
            </a:r>
          </a:p>
          <a:p>
            <a:pPr algn="just"/>
            <a:r>
              <a:rPr lang="ka-GE" sz="1000" b="1" dirty="0" smtClean="0"/>
              <a:t>11. კოწახური 17 ცალი;</a:t>
            </a:r>
          </a:p>
          <a:p>
            <a:pPr algn="just"/>
            <a:r>
              <a:rPr lang="ka-GE" sz="1000" b="1" dirty="0" smtClean="0"/>
              <a:t>12. აზალია 8  ცალი;</a:t>
            </a:r>
          </a:p>
          <a:p>
            <a:pPr algn="just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75485" y="4826978"/>
            <a:ext cx="41675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dirty="0" smtClean="0"/>
              <a:t>13. იაპონური ნეკერჩხალი 2 ცალი;</a:t>
            </a:r>
          </a:p>
          <a:p>
            <a:r>
              <a:rPr lang="ka-GE" sz="1000" dirty="0" smtClean="0"/>
              <a:t>14. მაგნოლია სტელატა 1 ცალი;</a:t>
            </a:r>
          </a:p>
          <a:p>
            <a:r>
              <a:rPr lang="ka-GE" sz="1000" dirty="0" smtClean="0"/>
              <a:t>15. აბელია კალედოსკოპი  8 ცალი;</a:t>
            </a:r>
          </a:p>
          <a:p>
            <a:r>
              <a:rPr lang="ka-GE" sz="1000" dirty="0" smtClean="0"/>
              <a:t>16. თეთრი ჰორტენზია 5 ცალი;</a:t>
            </a:r>
          </a:p>
          <a:p>
            <a:r>
              <a:rPr lang="ka-GE" sz="1000" dirty="0" smtClean="0"/>
              <a:t>17. გლიცინია თეთრი  და ლურჯი 2 ცალი;</a:t>
            </a:r>
          </a:p>
          <a:p>
            <a:pPr marL="228600" indent="-228600">
              <a:buAutoNum type="arabicPeriod" startAt="18"/>
            </a:pPr>
            <a:r>
              <a:rPr lang="ka-GE" sz="1000" dirty="0" smtClean="0"/>
              <a:t>დაფნია 7 ცალი;</a:t>
            </a:r>
          </a:p>
          <a:p>
            <a:pPr marL="228600" indent="-228600">
              <a:buAutoNum type="arabicPeriod" startAt="18"/>
            </a:pPr>
            <a:r>
              <a:rPr lang="ka-GE" sz="1000" dirty="0" smtClean="0"/>
              <a:t>გარდენია  3 ცალი;</a:t>
            </a:r>
          </a:p>
          <a:p>
            <a:pPr marL="228600" indent="-228600">
              <a:buAutoNum type="arabicPeriod" startAt="18"/>
            </a:pPr>
            <a:r>
              <a:rPr lang="ka-GE" sz="1000" dirty="0" smtClean="0"/>
              <a:t>ძმრის ხე 1 ცალი;</a:t>
            </a:r>
          </a:p>
          <a:p>
            <a:pPr marL="228600" indent="-228600">
              <a:buAutoNum type="arabicPeriod" startAt="18"/>
            </a:pPr>
            <a:r>
              <a:rPr lang="ka-GE" sz="1000" dirty="0" smtClean="0"/>
              <a:t>წვრილფოთოლა ლუგუსტრუმი ფორმირებული 2 ცალი;</a:t>
            </a:r>
          </a:p>
          <a:p>
            <a:pPr marL="228600" indent="-228600">
              <a:buAutoNum type="arabicPeriod" startAt="18"/>
            </a:pPr>
            <a:r>
              <a:rPr lang="ka-GE" sz="1000" dirty="0" smtClean="0"/>
              <a:t>ალბიცია 1 ცალი;</a:t>
            </a:r>
          </a:p>
          <a:p>
            <a:pPr marL="228600" indent="-228600">
              <a:buAutoNum type="arabicPeriod" startAt="18"/>
            </a:pPr>
            <a:r>
              <a:rPr lang="ka-GE" sz="1000" dirty="0" smtClean="0"/>
              <a:t>ფოტინია ფორმირებული ბუჩქი 4 ცალი;</a:t>
            </a:r>
          </a:p>
          <a:p>
            <a:pPr marL="228600" indent="-228600">
              <a:buAutoNum type="arabicPeriod" startAt="18"/>
            </a:pPr>
            <a:r>
              <a:rPr lang="ka-GE" sz="1000" dirty="0"/>
              <a:t> </a:t>
            </a:r>
            <a:r>
              <a:rPr lang="ka-GE" sz="1000" dirty="0" smtClean="0"/>
              <a:t>ვერცხლისფერი მრგვალფოთოლა  ევკალიპტი 2 ცალი;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45124"/>
            <a:ext cx="9404723" cy="1400530"/>
          </a:xfrm>
        </p:spPr>
        <p:txBody>
          <a:bodyPr/>
          <a:lstStyle/>
          <a:p>
            <a:pPr algn="ctr"/>
            <a:r>
              <a:rPr lang="ka-GE" sz="3600" b="1" dirty="0"/>
              <a:t>ჩარგაზიას და ბესიკის ქუჩის გამწვანება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2181137"/>
            <a:ext cx="4470400" cy="29814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84" y="2148559"/>
            <a:ext cx="4519247" cy="3014040"/>
          </a:xfrm>
        </p:spPr>
      </p:pic>
      <p:sp>
        <p:nvSpPr>
          <p:cNvPr id="7" name="Rectangle 6"/>
          <p:cNvSpPr/>
          <p:nvPr/>
        </p:nvSpPr>
        <p:spPr>
          <a:xfrm>
            <a:off x="3719146" y="5565504"/>
            <a:ext cx="4527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/>
              <a:t> </a:t>
            </a:r>
            <a:r>
              <a:rPr lang="ka-GE" dirty="0" smtClean="0"/>
              <a:t>      </a:t>
            </a:r>
            <a:r>
              <a:rPr lang="ka-GE" sz="1600" dirty="0" smtClean="0"/>
              <a:t>მარადმწვანე მუხა 60 ცალი</a:t>
            </a:r>
            <a:r>
              <a:rPr lang="ka-G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134" y="417549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000" b="1" dirty="0" smtClean="0"/>
              <a:t>სოფ. აბასთუმანი</a:t>
            </a:r>
            <a:r>
              <a:rPr lang="ka-GE" sz="4000" b="1" dirty="0"/>
              <a:t>, რ გაბისონიას ქუჩის </a:t>
            </a:r>
            <a:r>
              <a:rPr lang="ka-GE" sz="4000" b="1" dirty="0" smtClean="0"/>
              <a:t>გამწვანება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8" y="2022232"/>
            <a:ext cx="4931832" cy="328920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20" y="2022232"/>
            <a:ext cx="4922781" cy="3283171"/>
          </a:xfrm>
        </p:spPr>
      </p:pic>
      <p:sp>
        <p:nvSpPr>
          <p:cNvPr id="3" name="Rectangle 2"/>
          <p:cNvSpPr/>
          <p:nvPr/>
        </p:nvSpPr>
        <p:spPr>
          <a:xfrm>
            <a:off x="5093495" y="5842500"/>
            <a:ext cx="3455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b="1" dirty="0" smtClean="0"/>
              <a:t>წითელი ნეკერჩხალი 70 ცალი</a:t>
            </a:r>
            <a:r>
              <a:rPr lang="ka-GE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sz="2800" dirty="0" smtClean="0"/>
              <a:t>რუხის ადმინისტრაციულ ერთეულში, მოხუცთა თავშესაფარის მიმდებარე ტერიტორიის გამწვანება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0" y="1917746"/>
            <a:ext cx="4418237" cy="331367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93" y="1917746"/>
            <a:ext cx="4395788" cy="3308503"/>
          </a:xfrm>
        </p:spPr>
      </p:pic>
      <p:sp>
        <p:nvSpPr>
          <p:cNvPr id="7" name="Rectangle 6"/>
          <p:cNvSpPr/>
          <p:nvPr/>
        </p:nvSpPr>
        <p:spPr>
          <a:xfrm>
            <a:off x="3411415" y="5398477"/>
            <a:ext cx="318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a-GE" sz="1600" dirty="0" smtClean="0"/>
              <a:t>უთხოვარი 5 ცალი;</a:t>
            </a:r>
          </a:p>
          <a:p>
            <a:pPr marL="342900" indent="-342900">
              <a:buAutoNum type="arabicPeriod"/>
            </a:pPr>
            <a:r>
              <a:rPr lang="ka-GE" sz="1600" dirty="0" smtClean="0"/>
              <a:t>მარადმწვანე მუხა 5 ცალი;</a:t>
            </a:r>
          </a:p>
          <a:p>
            <a:pPr marL="342900" indent="-342900">
              <a:buAutoNum type="arabicPeriod"/>
            </a:pPr>
            <a:r>
              <a:rPr lang="ka-GE" sz="1600" dirty="0" smtClean="0"/>
              <a:t>ხეტიტა 5 ცალი;</a:t>
            </a:r>
          </a:p>
          <a:p>
            <a:pPr marL="342900" indent="-342900">
              <a:buAutoNum type="arabicPeriod"/>
            </a:pPr>
            <a:r>
              <a:rPr lang="ka-GE" sz="1600" dirty="0" smtClean="0"/>
              <a:t>ირმის რქა 5 ცალი.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121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b="1" dirty="0"/>
              <a:t>ბუკიას ქ. N3 ხუთსართულიანი საცხოვრებელი კორპუსის ეზოს გამწვანება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2199062"/>
            <a:ext cx="4530787" cy="302173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54" y="2199062"/>
            <a:ext cx="4501661" cy="3002311"/>
          </a:xfrm>
        </p:spPr>
      </p:pic>
      <p:sp>
        <p:nvSpPr>
          <p:cNvPr id="3" name="Rectangle 2"/>
          <p:cNvSpPr/>
          <p:nvPr/>
        </p:nvSpPr>
        <p:spPr>
          <a:xfrm>
            <a:off x="4123591" y="5390675"/>
            <a:ext cx="4298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a-GE" sz="1600" dirty="0" smtClean="0"/>
              <a:t>უთხოვარი 1 ცალი;</a:t>
            </a:r>
          </a:p>
          <a:p>
            <a:pPr marL="342900" indent="-342900">
              <a:buAutoNum type="arabicPeriod"/>
            </a:pPr>
            <a:r>
              <a:rPr lang="ka-GE" sz="1600" dirty="0" smtClean="0"/>
              <a:t>ნეკერჩხალი 4 ცალი;</a:t>
            </a:r>
          </a:p>
          <a:p>
            <a:pPr marL="342900" indent="-342900">
              <a:buAutoNum type="arabicPeriod"/>
            </a:pPr>
            <a:r>
              <a:rPr lang="ka-GE" sz="1600" dirty="0" smtClean="0"/>
              <a:t>აბრეშუმის აკაცია  1 ცალი;</a:t>
            </a:r>
          </a:p>
          <a:p>
            <a:pPr marL="342900" indent="-342900">
              <a:buAutoNum type="arabicPeriod"/>
            </a:pPr>
            <a:r>
              <a:rPr lang="ka-GE" sz="1600" dirty="0" smtClean="0"/>
              <a:t>ირმის რქა  3 ცალი;</a:t>
            </a:r>
          </a:p>
          <a:p>
            <a:pPr marL="342900" indent="-342900">
              <a:buAutoNum type="arabicPeriod"/>
            </a:pPr>
            <a:r>
              <a:rPr lang="ka-GE" sz="1600" dirty="0" smtClean="0"/>
              <a:t>ორნაკვთიანი გინგკო 1 ცალი</a:t>
            </a:r>
            <a:r>
              <a:rPr lang="ka-GE" sz="1400" dirty="0" smtClean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17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b="1" dirty="0" smtClean="0"/>
              <a:t>ნიკოლაძის ქუჩის გამწვანება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53662"/>
            <a:ext cx="5751909" cy="3834606"/>
          </a:xfrm>
        </p:spPr>
      </p:pic>
      <p:sp>
        <p:nvSpPr>
          <p:cNvPr id="3" name="Rectangle 2"/>
          <p:cNvSpPr/>
          <p:nvPr/>
        </p:nvSpPr>
        <p:spPr>
          <a:xfrm>
            <a:off x="3636750" y="5750142"/>
            <a:ext cx="4422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a-GE" sz="1600" dirty="0" smtClean="0"/>
              <a:t>მარადმწვანე მუხა 4 ცალი;</a:t>
            </a:r>
          </a:p>
          <a:p>
            <a:pPr marL="342900" indent="-342900">
              <a:buAutoNum type="arabicPeriod"/>
            </a:pPr>
            <a:r>
              <a:rPr lang="ka-GE" sz="1600" dirty="0" smtClean="0"/>
              <a:t>უთხვარი 3 ცალი.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20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87923"/>
            <a:ext cx="7280030" cy="1468315"/>
          </a:xfrm>
        </p:spPr>
        <p:txBody>
          <a:bodyPr/>
          <a:lstStyle/>
          <a:p>
            <a:pPr algn="ctr"/>
            <a:r>
              <a:rPr lang="ka-GE" sz="3600" dirty="0" smtClean="0"/>
              <a:t>ბარამიას ქ N46, კორპუსი N 3-ის მიმდებარე ტერიტორიის გამწვანება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67" y="1873431"/>
            <a:ext cx="5675693" cy="3780295"/>
          </a:xfrm>
        </p:spPr>
      </p:pic>
      <p:sp>
        <p:nvSpPr>
          <p:cNvPr id="5" name="Rectangle 4"/>
          <p:cNvSpPr/>
          <p:nvPr/>
        </p:nvSpPr>
        <p:spPr>
          <a:xfrm>
            <a:off x="3319356" y="5653726"/>
            <a:ext cx="3894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a-GE" sz="1400" dirty="0" smtClean="0"/>
              <a:t>ხეტიტა  3 ცალი;</a:t>
            </a:r>
          </a:p>
          <a:p>
            <a:pPr marL="342900" indent="-342900">
              <a:buAutoNum type="arabicPeriod"/>
            </a:pPr>
            <a:r>
              <a:rPr lang="ka-GE" sz="1400" dirty="0" smtClean="0"/>
              <a:t>იაპონური ნეკერჩხალი 3 ცალი;</a:t>
            </a:r>
          </a:p>
          <a:p>
            <a:pPr marL="342900" indent="-342900">
              <a:buAutoNum type="arabicPeriod"/>
            </a:pPr>
            <a:r>
              <a:rPr lang="ka-GE" sz="1400" dirty="0" smtClean="0"/>
              <a:t>ქართული მუხა 2 ცალი;</a:t>
            </a:r>
          </a:p>
          <a:p>
            <a:pPr marL="342900" indent="-342900">
              <a:buAutoNum type="arabicPeriod"/>
            </a:pPr>
            <a:r>
              <a:rPr lang="ka-GE" sz="1400" dirty="0" smtClean="0"/>
              <a:t>ამბრის ხე 5  ცალი.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38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sz="3200" dirty="0" smtClean="0"/>
              <a:t>კონსტანტინე გამსახურდიას ქ N219-ის  გამწვანება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029" y="1216677"/>
            <a:ext cx="3360592" cy="463372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82" y="1853245"/>
            <a:ext cx="4860365" cy="3360593"/>
          </a:xfrm>
        </p:spPr>
      </p:pic>
      <p:sp>
        <p:nvSpPr>
          <p:cNvPr id="10" name="Rectangle 9"/>
          <p:cNvSpPr/>
          <p:nvPr/>
        </p:nvSpPr>
        <p:spPr>
          <a:xfrm>
            <a:off x="3701561" y="5653453"/>
            <a:ext cx="5679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a-GE" sz="1200" dirty="0" smtClean="0"/>
              <a:t>ირმის რქა 9 ცალი;</a:t>
            </a:r>
          </a:p>
          <a:p>
            <a:pPr marL="342900" indent="-342900">
              <a:buAutoNum type="arabicPeriod"/>
            </a:pPr>
            <a:r>
              <a:rPr lang="ka-GE" sz="1200" dirty="0" smtClean="0"/>
              <a:t>ბურთისებური ტუია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8301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</TotalTime>
  <Words>293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Sylfaen</vt:lpstr>
      <vt:lpstr>Wingdings 3</vt:lpstr>
      <vt:lpstr>Ion</vt:lpstr>
      <vt:lpstr>მწვანე ბიუჯეტი</vt:lpstr>
      <vt:lpstr>სამაიას ბაღის გამწვანება</vt:lpstr>
      <vt:lpstr>ჩარგაზიას და ბესიკის ქუჩის გამწვანება</vt:lpstr>
      <vt:lpstr>სოფ. აბასთუმანი, რ გაბისონიას ქუჩის გამწვანება </vt:lpstr>
      <vt:lpstr>რუხის ადმინისტრაციულ ერთეულში, მოხუცთა თავშესაფარის მიმდებარე ტერიტორიის გამწვანება</vt:lpstr>
      <vt:lpstr>ბუკიას ქ. N3 ხუთსართულიანი საცხოვრებელი კორპუსის ეზოს გამწვანება</vt:lpstr>
      <vt:lpstr>ნიკოლაძის ქუჩის გამწვანება</vt:lpstr>
      <vt:lpstr>ბარამიას ქ N46, კორპუსი N 3-ის მიმდებარე ტერიტორიის გამწვანება</vt:lpstr>
      <vt:lpstr>კონსტანტინე გამსახურდიას ქ N219-ის  გამწვანება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მწვანე ბიუჯეტი</dc:title>
  <dc:creator>Teona Gigiberia</dc:creator>
  <cp:lastModifiedBy>Teona Gigiberia</cp:lastModifiedBy>
  <cp:revision>23</cp:revision>
  <dcterms:created xsi:type="dcterms:W3CDTF">2023-09-18T12:39:06Z</dcterms:created>
  <dcterms:modified xsi:type="dcterms:W3CDTF">2023-09-25T08:17:04Z</dcterms:modified>
</cp:coreProperties>
</file>