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72" r:id="rId12"/>
    <p:sldId id="270" r:id="rId13"/>
    <p:sldId id="273" r:id="rId14"/>
    <p:sldId id="271" r:id="rId15"/>
    <p:sldId id="266" r:id="rId16"/>
    <p:sldId id="267" r:id="rId17"/>
  </p:sldIdLst>
  <p:sldSz cx="12192000" cy="6858000"/>
  <p:notesSz cx="9928225" cy="6797675"/>
  <p:embeddedFontLst>
    <p:embeddedFont>
      <p:font typeface="Montserrat Black" charset="0"/>
      <p:bold r:id="rId19"/>
      <p:boldItalic r:id="rId20"/>
    </p:embeddedFont>
    <p:embeddedFont>
      <p:font typeface="Montserrat SemiBold" charset="0"/>
      <p:regular r:id="rId21"/>
      <p:bold r:id="rId22"/>
      <p:italic r:id="rId23"/>
      <p:boldItalic r:id="rId24"/>
    </p:embeddedFont>
    <p:embeddedFont>
      <p:font typeface="Poppins" charset="0"/>
      <p:regular r:id="rId25"/>
      <p:bold r:id="rId26"/>
      <p:italic r:id="rId27"/>
      <p:boldItalic r:id="rId28"/>
    </p:embeddedFont>
    <p:embeddedFont>
      <p:font typeface="Proxima Nova" charset="0"/>
      <p:regular r:id="rId29"/>
      <p:bold r:id="rId30"/>
      <p:italic r:id="rId31"/>
      <p:boldItalic r:id="rId32"/>
    </p:embeddedFont>
    <p:embeddedFont>
      <p:font typeface="Calibri" pitchFamily="34" charset="0"/>
      <p:regular r:id="rId33"/>
      <p:bold r:id="rId34"/>
      <p:italic r:id="rId35"/>
      <p:boldItalic r:id="rId36"/>
    </p:embeddedFont>
    <p:embeddedFont>
      <p:font typeface="Montserrat" charset="0"/>
      <p:regular r:id="rId37"/>
      <p:bold r:id="rId38"/>
      <p:italic r:id="rId39"/>
      <p:boldItalic r:id="rId40"/>
    </p:embeddedFont>
    <p:embeddedFont>
      <p:font typeface="Trebuchet MS" pitchFamily="34" charset="0"/>
      <p:regular r:id="rId41"/>
      <p:bold r:id="rId42"/>
      <p:italic r:id="rId43"/>
      <p:boldItalic r:id="rId44"/>
    </p:embeddedFont>
    <p:embeddedFont>
      <p:font typeface="Poppins SemiBold" charset="0"/>
      <p:regular r:id="rId45"/>
      <p:bold r:id="rId46"/>
      <p:italic r:id="rId47"/>
      <p:boldItalic r:id="rId48"/>
    </p:embeddedFont>
    <p:embeddedFont>
      <p:font typeface="Montserrat Light"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vK8C/UvAGEbtxs713mJ6oGCeH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E7914D-3D4E-46A8-9F1E-84493E66CD40}" v="1" dt="2022-11-09T08:24:49.863"/>
  </p1510:revLst>
</p1510:revInfo>
</file>

<file path=ppt/tableStyles.xml><?xml version="1.0" encoding="utf-8"?>
<a:tblStyleLst xmlns:a="http://schemas.openxmlformats.org/drawingml/2006/main" def="{33655538-9D04-4DF0-8FCD-A55147EC4C71}">
  <a:tblStyle styleId="{33655538-9D04-4DF0-8FCD-A55147EC4C7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0" d="100"/>
          <a:sy n="130" d="100"/>
        </p:scale>
        <p:origin x="-72" y="35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font" Target="fonts/font3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33.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p:nvPr/>
        </p:nvSpPr>
        <p:spPr>
          <a:xfrm>
            <a:off x="0" y="5288332"/>
            <a:ext cx="9925928" cy="1509344"/>
          </a:xfrm>
          <a:prstGeom prst="rect">
            <a:avLst/>
          </a:prstGeom>
          <a:solidFill>
            <a:srgbClr val="F2F2F2"/>
          </a:solidFill>
          <a:ln>
            <a:noFill/>
          </a:ln>
        </p:spPr>
        <p:txBody>
          <a:bodyPr spcFirstLastPara="1" wrap="square" lIns="92475" tIns="46225" rIns="92475" bIns="462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 name="Google Shape;4;n"/>
          <p:cNvSpPr txBox="1">
            <a:spLocks noGrp="1"/>
          </p:cNvSpPr>
          <p:nvPr>
            <p:ph type="hdr" idx="2"/>
          </p:nvPr>
        </p:nvSpPr>
        <p:spPr>
          <a:xfrm>
            <a:off x="117747" y="2"/>
            <a:ext cx="4184486" cy="341065"/>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 name="Google Shape;5;n"/>
          <p:cNvSpPr txBox="1">
            <a:spLocks noGrp="1"/>
          </p:cNvSpPr>
          <p:nvPr>
            <p:ph type="dt" idx="10"/>
          </p:nvPr>
        </p:nvSpPr>
        <p:spPr>
          <a:xfrm>
            <a:off x="5623700" y="2"/>
            <a:ext cx="4186780" cy="341065"/>
          </a:xfrm>
          <a:prstGeom prst="rect">
            <a:avLst/>
          </a:prstGeom>
          <a:noFill/>
          <a:ln>
            <a:noFill/>
          </a:ln>
        </p:spPr>
        <p:txBody>
          <a:bodyPr spcFirstLastPara="1" wrap="square" lIns="92475" tIns="46225" rIns="92475" bIns="46225" anchor="t"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 name="Google Shape;6;n"/>
          <p:cNvSpPr>
            <a:spLocks noGrp="1" noRot="1" noChangeAspect="1"/>
          </p:cNvSpPr>
          <p:nvPr>
            <p:ph type="sldImg" idx="3"/>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7" name="Google Shape;7;n"/>
          <p:cNvSpPr txBox="1">
            <a:spLocks noGrp="1"/>
          </p:cNvSpPr>
          <p:nvPr>
            <p:ph type="body" idx="1"/>
          </p:nvPr>
        </p:nvSpPr>
        <p:spPr>
          <a:xfrm>
            <a:off x="133350" y="5370467"/>
            <a:ext cx="9661527" cy="659636"/>
          </a:xfrm>
          <a:prstGeom prst="rect">
            <a:avLst/>
          </a:prstGeom>
          <a:noFill/>
          <a:ln>
            <a:noFill/>
          </a:ln>
        </p:spPr>
        <p:txBody>
          <a:bodyPr spcFirstLastPara="1" wrap="square" lIns="92475" tIns="46225" rIns="92475" bIns="46225"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1pPr>
            <a:lvl2pPr marL="914400" marR="0" lvl="1" indent="-30480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3pPr>
            <a:lvl4pPr marL="1828800" marR="0" lvl="3" indent="-292100" algn="l" rtl="0">
              <a:lnSpc>
                <a:spcPct val="100000"/>
              </a:lnSpc>
              <a:spcBef>
                <a:spcPts val="600"/>
              </a:spcBef>
              <a:spcAft>
                <a:spcPts val="0"/>
              </a:spcAft>
              <a:buClr>
                <a:schemeClr val="dk1"/>
              </a:buClr>
              <a:buSzPts val="1000"/>
              <a:buFont typeface="Arial"/>
              <a:buChar char="•"/>
              <a:defRPr sz="1000" b="0" i="0" u="none" strike="noStrike" cap="none">
                <a:solidFill>
                  <a:schemeClr val="dk1"/>
                </a:solidFill>
                <a:latin typeface="Trebuchet MS"/>
                <a:ea typeface="Trebuchet MS"/>
                <a:cs typeface="Trebuchet MS"/>
                <a:sym typeface="Trebuchet MS"/>
              </a:defRPr>
            </a:lvl4pPr>
            <a:lvl5pPr marL="2286000" marR="0" lvl="4" indent="-292100" algn="l" rtl="0">
              <a:lnSpc>
                <a:spcPct val="100000"/>
              </a:lnSpc>
              <a:spcBef>
                <a:spcPts val="600"/>
              </a:spcBef>
              <a:spcAft>
                <a:spcPts val="0"/>
              </a:spcAft>
              <a:buClr>
                <a:schemeClr val="dk2"/>
              </a:buClr>
              <a:buSzPts val="1000"/>
              <a:buFont typeface="Arial"/>
              <a:buChar char="•"/>
              <a:defRPr sz="1000" b="0" i="1" u="none" strike="noStrike" cap="none">
                <a:solidFill>
                  <a:schemeClr val="dk1"/>
                </a:solidFill>
                <a:latin typeface="Trebuchet MS"/>
                <a:ea typeface="Trebuchet MS"/>
                <a:cs typeface="Trebuchet MS"/>
                <a:sym typeface="Trebuchet MS"/>
              </a:defRPr>
            </a:lvl5pPr>
            <a:lvl6pPr marL="2743200" marR="0" lvl="5" indent="-228600" algn="l" rtl="0">
              <a:lnSpc>
                <a:spcPct val="100000"/>
              </a:lnSpc>
              <a:spcBef>
                <a:spcPts val="60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9pPr>
          </a:lstStyle>
          <a:p>
            <a:endParaRPr/>
          </a:p>
        </p:txBody>
      </p:sp>
      <p:sp>
        <p:nvSpPr>
          <p:cNvPr id="8" name="Google Shape;8;n"/>
          <p:cNvSpPr txBox="1">
            <a:spLocks noGrp="1"/>
          </p:cNvSpPr>
          <p:nvPr>
            <p:ph type="ftr" idx="11"/>
          </p:nvPr>
        </p:nvSpPr>
        <p:spPr>
          <a:xfrm>
            <a:off x="117747" y="6456613"/>
            <a:ext cx="4184486" cy="341064"/>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9" name="Google Shape;9;n"/>
          <p:cNvSpPr txBox="1">
            <a:spLocks noGrp="1"/>
          </p:cNvSpPr>
          <p:nvPr>
            <p:ph type="sldNum" idx="12"/>
          </p:nvPr>
        </p:nvSpPr>
        <p:spPr>
          <a:xfrm>
            <a:off x="5623701" y="6456613"/>
            <a:ext cx="4171177" cy="341064"/>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Trebuchet MS"/>
                <a:ea typeface="Trebuchet MS"/>
                <a:cs typeface="Trebuchet MS"/>
                <a:sym typeface="Trebuchet MS"/>
              </a:rPr>
              <a:t>Notes view: </a:t>
            </a:r>
            <a:fld id="{00000000-1234-1234-1234-123412341234}" type="slidenum">
              <a:rPr lang="en-US" sz="800" b="0" i="0" u="none" strike="noStrike" cap="none">
                <a:solidFill>
                  <a:schemeClr val="dk1"/>
                </a:solidFill>
                <a:latin typeface="Trebuchet MS"/>
                <a:ea typeface="Trebuchet MS"/>
                <a:cs typeface="Trebuchet MS"/>
                <a:sym typeface="Trebuchet MS"/>
              </a:rPr>
              <a:t>‹#›</a:t>
            </a:fld>
            <a:endParaRPr sz="8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6769959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xmlns="">
        <p15:guide id="1" orient="horz" pos="2142">
          <p15:clr>
            <a:srgbClr val="F26B43"/>
          </p15:clr>
        </p15:guide>
        <p15:guide id="2" pos="3127">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notes"/>
          <p:cNvSpPr txBox="1">
            <a:spLocks noGrp="1"/>
          </p:cNvSpPr>
          <p:nvPr>
            <p:ph type="body" idx="1"/>
          </p:nvPr>
        </p:nvSpPr>
        <p:spPr>
          <a:xfrm>
            <a:off x="133350" y="5370467"/>
            <a:ext cx="9661527" cy="659636"/>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endParaRPr/>
          </a:p>
        </p:txBody>
      </p:sp>
      <p:sp>
        <p:nvSpPr>
          <p:cNvPr id="267" name="Google Shape;267;p2: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6f4b968673_0_1: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18" name="Google Shape;418;g16f4b968673_0_1: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r>
              <a:rPr lang="en-US"/>
              <a:t>Justyna [5mn]</a:t>
            </a:r>
            <a:endParaRPr/>
          </a:p>
        </p:txBody>
      </p:sp>
      <p:sp>
        <p:nvSpPr>
          <p:cNvPr id="419" name="Google Shape;419;g16f4b968673_0_1:notes"/>
          <p:cNvSpPr txBox="1">
            <a:spLocks noGrp="1"/>
          </p:cNvSpPr>
          <p:nvPr>
            <p:ph type="sldNum" idx="12"/>
          </p:nvPr>
        </p:nvSpPr>
        <p:spPr>
          <a:xfrm>
            <a:off x="5623701" y="6456613"/>
            <a:ext cx="4171200" cy="3411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2ea9d3ad61_0_37: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29" name="Google Shape;429;g12ea9d3ad61_0_37: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r>
              <a:rPr lang="en-US"/>
              <a:t>Justyna [5mn]</a:t>
            </a:r>
            <a:endParaRPr/>
          </a:p>
        </p:txBody>
      </p:sp>
      <p:sp>
        <p:nvSpPr>
          <p:cNvPr id="430" name="Google Shape;430;g12ea9d3ad61_0_37:notes"/>
          <p:cNvSpPr txBox="1">
            <a:spLocks noGrp="1"/>
          </p:cNvSpPr>
          <p:nvPr>
            <p:ph type="sldNum" idx="12"/>
          </p:nvPr>
        </p:nvSpPr>
        <p:spPr>
          <a:xfrm>
            <a:off x="5623701" y="6456613"/>
            <a:ext cx="4171200" cy="3411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a60886f35_0_219: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278" name="Google Shape;278;g11a60886f35_0_219: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r>
              <a:rPr lang="en-US"/>
              <a:t>Justyna [5mn]</a:t>
            </a:r>
            <a:endParaRPr/>
          </a:p>
        </p:txBody>
      </p:sp>
      <p:sp>
        <p:nvSpPr>
          <p:cNvPr id="279" name="Google Shape;279;g11a60886f35_0_219:notes"/>
          <p:cNvSpPr txBox="1">
            <a:spLocks noGrp="1"/>
          </p:cNvSpPr>
          <p:nvPr>
            <p:ph type="sldNum" idx="12"/>
          </p:nvPr>
        </p:nvSpPr>
        <p:spPr>
          <a:xfrm>
            <a:off x="5623701" y="6456613"/>
            <a:ext cx="4171200" cy="3411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2fe3a44e44_1_21: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288" name="Google Shape;288;g12fe3a44e44_1_21: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r>
              <a:rPr lang="en-US"/>
              <a:t>Justyna [5mn]</a:t>
            </a:r>
            <a:endParaRPr/>
          </a:p>
        </p:txBody>
      </p:sp>
      <p:sp>
        <p:nvSpPr>
          <p:cNvPr id="289" name="Google Shape;289;g12fe3a44e44_1_21:notes"/>
          <p:cNvSpPr txBox="1">
            <a:spLocks noGrp="1"/>
          </p:cNvSpPr>
          <p:nvPr>
            <p:ph type="sldNum" idx="12"/>
          </p:nvPr>
        </p:nvSpPr>
        <p:spPr>
          <a:xfrm>
            <a:off x="5623701" y="6456613"/>
            <a:ext cx="4171200" cy="3411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2fe3a44e44_1_9: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endParaRPr/>
          </a:p>
        </p:txBody>
      </p:sp>
      <p:sp>
        <p:nvSpPr>
          <p:cNvPr id="298" name="Google Shape;298;g12fe3a44e44_1_9: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3003a48218_1_0: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13003a48218_1_0: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fa506a07d_1_0: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2fa506a07d_1_0: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117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fa506a07d_1_0: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2fa506a07d_1_0: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6687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6"/>
        <p:cNvGrpSpPr/>
        <p:nvPr/>
      </p:nvGrpSpPr>
      <p:grpSpPr>
        <a:xfrm>
          <a:off x="0" y="0"/>
          <a:ext cx="0" cy="0"/>
          <a:chOff x="0" y="0"/>
          <a:chExt cx="0" cy="0"/>
        </a:xfrm>
      </p:grpSpPr>
      <p:sp>
        <p:nvSpPr>
          <p:cNvPr id="17" name="Google Shape;17;p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statement green">
  <p:cSld name="Big statement green 2">
    <p:bg>
      <p:bgPr>
        <a:gradFill>
          <a:gsLst>
            <a:gs pos="0">
              <a:schemeClr val="dk2"/>
            </a:gs>
            <a:gs pos="100000">
              <a:schemeClr val="accent2"/>
            </a:gs>
          </a:gsLst>
          <a:lin ang="8100019" scaled="0"/>
        </a:gra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title"/>
          </p:nvPr>
        </p:nvSpPr>
        <p:spPr>
          <a:xfrm>
            <a:off x="630000" y="3826333"/>
            <a:ext cx="10933200" cy="16065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chemeClr val="lt1"/>
              </a:buClr>
              <a:buSzPts val="5400"/>
              <a:buFont typeface="Trebuchet MS"/>
              <a:buNone/>
              <a:defRPr sz="54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 Green arrow one third">
  <p:cSld name="D. Green arrow one third 2">
    <p:bg>
      <p:bgPr>
        <a:solidFill>
          <a:schemeClr val="lt1"/>
        </a:solidFill>
        <a:effectLst/>
      </p:bgPr>
    </p:bg>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630000" y="1785600"/>
            <a:ext cx="4062300" cy="3286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4400"/>
              <a:buFont typeface="Trebuchet MS"/>
              <a:buNone/>
              <a:defRPr sz="4400" b="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Content Slide">
  <p:cSld name="1_Main Content Slide">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2C1F57"/>
              </a:buClr>
              <a:buSzPts val="2800"/>
              <a:buFont typeface="Arial"/>
              <a:buNone/>
              <a:defRPr sz="3733" b="1" i="0" u="none" strike="noStrike" cap="none">
                <a:solidFill>
                  <a:srgbClr val="2C1F57"/>
                </a:solidFill>
                <a:latin typeface="Arial"/>
                <a:ea typeface="Arial"/>
                <a:cs typeface="Arial"/>
                <a:sym typeface="Arial"/>
              </a:defRPr>
            </a:lvl1pPr>
            <a:lvl2pPr marL="914400" marR="0" lvl="1" indent="-381000" algn="l">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1828800" marR="0" lvl="3"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A5A5A5"/>
              </a:buClr>
              <a:buSzPts val="700"/>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Main Content Layout - White - One Line">
  <p:cSld name="1_Main Content Layout - White - One Line">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176312" y="1987728"/>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body" idx="2"/>
          </p:nvPr>
        </p:nvSpPr>
        <p:spPr>
          <a:xfrm>
            <a:off x="176312" y="1134195"/>
            <a:ext cx="11564100" cy="7476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61" name="Google Shape;61;p14"/>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 Green left arrow">
  <p:cSld name="D. Green left arrow 2">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400"/>
              <a:buFont typeface="Trebuchet MS"/>
              <a:buNone/>
              <a:defRPr>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5"/>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 Title Only">
  <p:cSld name="1_D. Title Only">
    <p:spTree>
      <p:nvGrpSpPr>
        <p:cNvPr id="1" name="Shape 65"/>
        <p:cNvGrpSpPr/>
        <p:nvPr/>
      </p:nvGrpSpPr>
      <p:grpSpPr>
        <a:xfrm>
          <a:off x="0" y="0"/>
          <a:ext cx="0" cy="0"/>
          <a:chOff x="0" y="0"/>
          <a:chExt cx="0" cy="0"/>
        </a:xfrm>
      </p:grpSpPr>
      <p:sp>
        <p:nvSpPr>
          <p:cNvPr id="66" name="Google Shape;66;p16"/>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67" name="Google Shape;67;p16"/>
          <p:cNvSpPr txBox="1">
            <a:spLocks noGrp="1"/>
          </p:cNvSpPr>
          <p:nvPr>
            <p:ph type="title"/>
          </p:nvPr>
        </p:nvSpPr>
        <p:spPr>
          <a:xfrm>
            <a:off x="630000" y="622800"/>
            <a:ext cx="10933200" cy="332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xmlns="">
        <p15:guide id="1" orient="horz" pos="3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green">
  <p:cSld name="Blank green">
    <p:bg>
      <p:bgPr>
        <a:gradFill>
          <a:gsLst>
            <a:gs pos="0">
              <a:schemeClr val="dk2"/>
            </a:gs>
            <a:gs pos="100000">
              <a:schemeClr val="accent2"/>
            </a:gs>
          </a:gsLst>
          <a:lin ang="8100019" scaled="0"/>
        </a:gra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9" name="Google Shape;7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 Blank">
  <p:cSld name="D. Blank">
    <p:bg>
      <p:bgPr>
        <a:solidFill>
          <a:schemeClr val="lt1"/>
        </a:solidFill>
        <a:effectLst/>
      </p:bgPr>
    </p:bg>
    <p:spTree>
      <p:nvGrpSpPr>
        <p:cNvPr id="1" name="Shape 22"/>
        <p:cNvGrpSpPr/>
        <p:nvPr/>
      </p:nvGrpSpPr>
      <p:grpSpPr>
        <a:xfrm>
          <a:off x="0" y="0"/>
          <a:ext cx="0" cy="0"/>
          <a:chOff x="0" y="0"/>
          <a:chExt cx="0" cy="0"/>
        </a:xfrm>
      </p:grpSpPr>
      <p:sp>
        <p:nvSpPr>
          <p:cNvPr id="23" name="Google Shape;23;p72"/>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 name="Google Shape;92;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 name="Google Shape;94;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6" name="Google Shape;10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4"/>
          <p:cNvSpPr>
            <a:spLocks noGrp="1"/>
          </p:cNvSpPr>
          <p:nvPr>
            <p:ph type="pic" idx="2"/>
          </p:nvPr>
        </p:nvSpPr>
        <p:spPr>
          <a:xfrm>
            <a:off x="5183188" y="987425"/>
            <a:ext cx="6172200" cy="4873625"/>
          </a:xfrm>
          <a:prstGeom prst="rect">
            <a:avLst/>
          </a:prstGeom>
          <a:noFill/>
          <a:ln>
            <a:noFill/>
          </a:ln>
        </p:spPr>
      </p:sp>
      <p:sp>
        <p:nvSpPr>
          <p:cNvPr id="113" name="Google Shape;11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 name="Google Shape;1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Content Slide 1">
  <p:cSld name="Main Content Slide">
    <p:spTree>
      <p:nvGrpSpPr>
        <p:cNvPr id="1" name="Shape 129"/>
        <p:cNvGrpSpPr/>
        <p:nvPr/>
      </p:nvGrpSpPr>
      <p:grpSpPr>
        <a:xfrm>
          <a:off x="0" y="0"/>
          <a:ext cx="0" cy="0"/>
          <a:chOff x="0" y="0"/>
          <a:chExt cx="0" cy="0"/>
        </a:xfrm>
      </p:grpSpPr>
      <p:sp>
        <p:nvSpPr>
          <p:cNvPr id="130" name="Google Shape;130;p27"/>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1" name="Google Shape;131;p27"/>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2C1F57"/>
              </a:buClr>
              <a:buSzPts val="3733"/>
              <a:buFont typeface="Arial"/>
              <a:buNone/>
              <a:defRPr sz="3733" b="1" i="0" u="none" strike="noStrike" cap="none">
                <a:solidFill>
                  <a:srgbClr val="2C1F57"/>
                </a:solidFill>
                <a:latin typeface="Arial"/>
                <a:ea typeface="Arial"/>
                <a:cs typeface="Arial"/>
                <a:sym typeface="Arial"/>
              </a:defRPr>
            </a:lvl1pPr>
            <a:lvl2pPr marL="914400" marR="0" lvl="1" indent="-431800" algn="l">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2" name="Google Shape;132;p27"/>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A5A5A5"/>
              </a:buClr>
              <a:buSzPts val="933"/>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Content Layout - White">
  <p:cSld name="Main Content Layout - White">
    <p:spTree>
      <p:nvGrpSpPr>
        <p:cNvPr id="1" name="Shape 133"/>
        <p:cNvGrpSpPr/>
        <p:nvPr/>
      </p:nvGrpSpPr>
      <p:grpSpPr>
        <a:xfrm>
          <a:off x="0" y="0"/>
          <a:ext cx="0" cy="0"/>
          <a:chOff x="0" y="0"/>
          <a:chExt cx="0" cy="0"/>
        </a:xfrm>
      </p:grpSpPr>
      <p:sp>
        <p:nvSpPr>
          <p:cNvPr id="134" name="Google Shape;134;p28"/>
          <p:cNvSpPr txBox="1">
            <a:spLocks noGrp="1"/>
          </p:cNvSpPr>
          <p:nvPr>
            <p:ph type="body" idx="1"/>
          </p:nvPr>
        </p:nvSpPr>
        <p:spPr>
          <a:xfrm>
            <a:off x="176312" y="2686753"/>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5" name="Google Shape;135;p28"/>
          <p:cNvSpPr txBox="1">
            <a:spLocks noGrp="1"/>
          </p:cNvSpPr>
          <p:nvPr>
            <p:ph type="body" idx="2"/>
          </p:nvPr>
        </p:nvSpPr>
        <p:spPr>
          <a:xfrm>
            <a:off x="176312" y="1134193"/>
            <a:ext cx="11564100" cy="14283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6" name="Google Shape;136;p28"/>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138" name="Google Shape;138;p28"/>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bg>
      <p:bgPr>
        <a:solidFill>
          <a:schemeClr val="lt2"/>
        </a:solidFill>
        <a:effectLst/>
      </p:bgPr>
    </p:bg>
    <p:spTree>
      <p:nvGrpSpPr>
        <p:cNvPr id="1" name="Shape 139"/>
        <p:cNvGrpSpPr/>
        <p:nvPr/>
      </p:nvGrpSpPr>
      <p:grpSpPr>
        <a:xfrm>
          <a:off x="0" y="0"/>
          <a:ext cx="0" cy="0"/>
          <a:chOff x="0" y="0"/>
          <a:chExt cx="0" cy="0"/>
        </a:xfrm>
      </p:grpSpPr>
      <p:sp>
        <p:nvSpPr>
          <p:cNvPr id="140" name="Google Shape;140;p29"/>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141" name="Google Shape;141;p29"/>
          <p:cNvSpPr txBox="1">
            <a:spLocks noGrp="1"/>
          </p:cNvSpPr>
          <p:nvPr>
            <p:ph type="title"/>
          </p:nvPr>
        </p:nvSpPr>
        <p:spPr>
          <a:xfrm>
            <a:off x="630000" y="622800"/>
            <a:ext cx="10933200" cy="4803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8BA73"/>
              </a:buClr>
              <a:buSzPts val="2600"/>
              <a:buFont typeface="Trebuchet MS"/>
              <a:buNone/>
              <a:defRPr sz="3466" b="0" i="0" u="none">
                <a:solidFill>
                  <a:srgbClr val="28BA73"/>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p:bg>
      <p:bgPr>
        <a:solidFill>
          <a:srgbClr val="F2F2F2"/>
        </a:solidFill>
        <a:effectLst/>
      </p:bgPr>
    </p:bg>
    <p:spTree>
      <p:nvGrpSpPr>
        <p:cNvPr id="1" name="Shape 142"/>
        <p:cNvGrpSpPr/>
        <p:nvPr/>
      </p:nvGrpSpPr>
      <p:grpSpPr>
        <a:xfrm>
          <a:off x="0" y="0"/>
          <a:ext cx="0" cy="0"/>
          <a:chOff x="0" y="0"/>
          <a:chExt cx="0" cy="0"/>
        </a:xfrm>
      </p:grpSpPr>
      <p:sp>
        <p:nvSpPr>
          <p:cNvPr id="143" name="Google Shape;143;p30"/>
          <p:cNvSpPr/>
          <p:nvPr/>
        </p:nvSpPr>
        <p:spPr>
          <a:xfrm>
            <a:off x="0" y="0"/>
            <a:ext cx="4088312" cy="68580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FFFFFF"/>
              </a:solidFill>
              <a:latin typeface="Trebuchet MS"/>
              <a:ea typeface="Trebuchet MS"/>
              <a:cs typeface="Trebuchet MS"/>
              <a:sym typeface="Trebuchet MS"/>
            </a:endParaRPr>
          </a:p>
        </p:txBody>
      </p:sp>
      <p:sp>
        <p:nvSpPr>
          <p:cNvPr id="144" name="Google Shape;144;p30"/>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200"/>
              <a:buFont typeface="Trebuchet MS"/>
              <a:buNone/>
              <a:defRPr sz="320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5" name="Google Shape;145;p30"/>
          <p:cNvPicPr preferRelativeResize="0"/>
          <p:nvPr/>
        </p:nvPicPr>
        <p:blipFill rotWithShape="1">
          <a:blip r:embed="rId2">
            <a:alphaModFix/>
          </a:blip>
          <a:srcRect t="6212" b="7720"/>
          <a:stretch/>
        </p:blipFill>
        <p:spPr>
          <a:xfrm rot="120000">
            <a:off x="2141308" y="3402828"/>
            <a:ext cx="2694666" cy="3461745"/>
          </a:xfrm>
          <a:prstGeom prst="rect">
            <a:avLst/>
          </a:prstGeom>
          <a:noFill/>
          <a:ln>
            <a:noFill/>
          </a:ln>
        </p:spPr>
      </p:pic>
      <p:sp>
        <p:nvSpPr>
          <p:cNvPr id="146" name="Google Shape;146;p30"/>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0"/>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 Blank">
  <p:cSld name="CUSTOM">
    <p:spTree>
      <p:nvGrpSpPr>
        <p:cNvPr id="1" name="Shape 24"/>
        <p:cNvGrpSpPr/>
        <p:nvPr/>
      </p:nvGrpSpPr>
      <p:grpSpPr>
        <a:xfrm>
          <a:off x="0" y="0"/>
          <a:ext cx="0" cy="0"/>
          <a:chOff x="0" y="0"/>
          <a:chExt cx="0" cy="0"/>
        </a:xfrm>
      </p:grpSpPr>
      <p:sp>
        <p:nvSpPr>
          <p:cNvPr id="25" name="Google Shape;25;g12fa506a07d_1_195"/>
          <p:cNvSpPr txBox="1"/>
          <p:nvPr/>
        </p:nvSpPr>
        <p:spPr>
          <a:xfrm>
            <a:off x="8262000" y="6293115"/>
            <a:ext cx="3793200" cy="4851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8B9699"/>
                </a:solidFill>
                <a:latin typeface="Poppins"/>
                <a:ea typeface="Poppins"/>
                <a:cs typeface="Poppins"/>
                <a:sym typeface="Poppins"/>
              </a:rPr>
              <a:t>‹#›</a:t>
            </a:fld>
            <a:endParaRPr sz="1300" b="0" i="0" u="none" strike="noStrike" cap="none">
              <a:solidFill>
                <a:srgbClr val="8B9699"/>
              </a:solidFill>
              <a:latin typeface="Poppins"/>
              <a:ea typeface="Poppins"/>
              <a:cs typeface="Poppins"/>
              <a:sym typeface="Poppi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Green one third">
  <p:cSld name="Green one third">
    <p:bg>
      <p:bgPr>
        <a:gradFill>
          <a:gsLst>
            <a:gs pos="0">
              <a:schemeClr val="dk2"/>
            </a:gs>
            <a:gs pos="100000">
              <a:schemeClr val="accent2"/>
            </a:gs>
          </a:gsLst>
          <a:lin ang="8100019" scaled="0"/>
        </a:gradFill>
        <a:effectLst/>
      </p:bgPr>
    </p:bg>
    <p:spTree>
      <p:nvGrpSpPr>
        <p:cNvPr id="1" name="Shape 148"/>
        <p:cNvGrpSpPr/>
        <p:nvPr/>
      </p:nvGrpSpPr>
      <p:grpSpPr>
        <a:xfrm>
          <a:off x="0" y="0"/>
          <a:ext cx="0" cy="0"/>
          <a:chOff x="0" y="0"/>
          <a:chExt cx="0" cy="0"/>
        </a:xfrm>
      </p:grpSpPr>
      <p:pic>
        <p:nvPicPr>
          <p:cNvPr id="149" name="Google Shape;149;p31"/>
          <p:cNvPicPr preferRelativeResize="0"/>
          <p:nvPr/>
        </p:nvPicPr>
        <p:blipFill rotWithShape="1">
          <a:blip r:embed="rId2">
            <a:alphaModFix/>
          </a:blip>
          <a:srcRect l="29399" t="8737" r="96" b="25"/>
          <a:stretch/>
        </p:blipFill>
        <p:spPr>
          <a:xfrm flipH="1">
            <a:off x="3671068" y="0"/>
            <a:ext cx="416951" cy="6858001"/>
          </a:xfrm>
          <a:prstGeom prst="rect">
            <a:avLst/>
          </a:prstGeom>
          <a:noFill/>
          <a:ln>
            <a:noFill/>
          </a:ln>
        </p:spPr>
      </p:pic>
      <p:sp>
        <p:nvSpPr>
          <p:cNvPr id="150" name="Google Shape;150;p31"/>
          <p:cNvSpPr txBox="1">
            <a:spLocks noGrp="1"/>
          </p:cNvSpPr>
          <p:nvPr>
            <p:ph type="title"/>
          </p:nvPr>
        </p:nvSpPr>
        <p:spPr>
          <a:xfrm>
            <a:off x="630000" y="2681103"/>
            <a:ext cx="3127800" cy="149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200"/>
              <a:buFont typeface="Trebuchet MS"/>
              <a:buNone/>
              <a:defRPr sz="32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1"/>
          <p:cNvSpPr/>
          <p:nvPr/>
        </p:nvSpPr>
        <p:spPr>
          <a:xfrm>
            <a:off x="4080763" y="-1309"/>
            <a:ext cx="8111100" cy="6859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Trebuchet MS"/>
              <a:ea typeface="Trebuchet MS"/>
              <a:cs typeface="Trebuchet MS"/>
              <a:sym typeface="Trebuchet MS"/>
            </a:endParaRPr>
          </a:p>
        </p:txBody>
      </p:sp>
      <p:sp>
        <p:nvSpPr>
          <p:cNvPr id="152" name="Google Shape;152;p31"/>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1"/>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ngle column">
  <p:cSld name="Single column">
    <p:spTree>
      <p:nvGrpSpPr>
        <p:cNvPr id="1" name="Shape 154"/>
        <p:cNvGrpSpPr/>
        <p:nvPr/>
      </p:nvGrpSpPr>
      <p:grpSpPr>
        <a:xfrm>
          <a:off x="0" y="0"/>
          <a:ext cx="0" cy="0"/>
          <a:chOff x="0" y="0"/>
          <a:chExt cx="0" cy="0"/>
        </a:xfrm>
      </p:grpSpPr>
      <p:sp>
        <p:nvSpPr>
          <p:cNvPr id="155" name="Google Shape;155;p32"/>
          <p:cNvSpPr txBox="1">
            <a:spLocks noGrp="1"/>
          </p:cNvSpPr>
          <p:nvPr>
            <p:ph type="ctrTitle"/>
          </p:nvPr>
        </p:nvSpPr>
        <p:spPr>
          <a:xfrm>
            <a:off x="531691" y="288000"/>
            <a:ext cx="10254000" cy="53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2"/>
          <p:cNvSpPr/>
          <p:nvPr/>
        </p:nvSpPr>
        <p:spPr>
          <a:xfrm>
            <a:off x="10885535" y="290277"/>
            <a:ext cx="736092" cy="7315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2"/>
          <p:cNvSpPr txBox="1">
            <a:spLocks noGrp="1"/>
          </p:cNvSpPr>
          <p:nvPr>
            <p:ph type="body" idx="1"/>
          </p:nvPr>
        </p:nvSpPr>
        <p:spPr>
          <a:xfrm>
            <a:off x="531692" y="1800000"/>
            <a:ext cx="10254000" cy="4526100"/>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lt2"/>
              </a:buClr>
              <a:buSzPts val="1800"/>
              <a:buChar char="•"/>
              <a:defRPr/>
            </a:lvl3pPr>
            <a:lvl4pPr marL="1828800" lvl="3" indent="-342900" algn="l">
              <a:lnSpc>
                <a:spcPct val="110000"/>
              </a:lnSpc>
              <a:spcBef>
                <a:spcPts val="600"/>
              </a:spcBef>
              <a:spcAft>
                <a:spcPts val="0"/>
              </a:spcAft>
              <a:buClr>
                <a:schemeClr val="lt2"/>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110000"/>
              </a:lnSpc>
              <a:spcBef>
                <a:spcPts val="600"/>
              </a:spcBef>
              <a:spcAft>
                <a:spcPts val="0"/>
              </a:spcAft>
              <a:buClr>
                <a:schemeClr val="dk1"/>
              </a:buClr>
              <a:buSzPts val="1800"/>
              <a:buChar char="•"/>
              <a:defRPr/>
            </a:lvl6pPr>
            <a:lvl7pPr marL="3200400" lvl="6" indent="-342900" algn="l">
              <a:lnSpc>
                <a:spcPct val="110000"/>
              </a:lnSpc>
              <a:spcBef>
                <a:spcPts val="600"/>
              </a:spcBef>
              <a:spcAft>
                <a:spcPts val="0"/>
              </a:spcAft>
              <a:buClr>
                <a:schemeClr val="lt2"/>
              </a:buClr>
              <a:buSzPts val="1800"/>
              <a:buChar char="•"/>
              <a:defRPr/>
            </a:lvl7pPr>
            <a:lvl8pPr marL="3657600" lvl="7" indent="-342900" algn="l">
              <a:lnSpc>
                <a:spcPct val="110000"/>
              </a:lnSpc>
              <a:spcBef>
                <a:spcPts val="600"/>
              </a:spcBef>
              <a:spcAft>
                <a:spcPts val="0"/>
              </a:spcAft>
              <a:buClr>
                <a:schemeClr val="lt2"/>
              </a:buClr>
              <a:buSzPts val="1800"/>
              <a:buChar char="•"/>
              <a:defRPr/>
            </a:lvl8pPr>
            <a:lvl9pPr marL="4114800" lvl="8" indent="-342900" algn="l">
              <a:lnSpc>
                <a:spcPct val="110000"/>
              </a:lnSpc>
              <a:spcBef>
                <a:spcPts val="600"/>
              </a:spcBef>
              <a:spcAft>
                <a:spcPts val="60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TITLE_AND_BODY 2">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61" name="Google Shape;161;p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green">
  <p:cSld name="Blank green 2">
    <p:bg>
      <p:bgPr>
        <a:gradFill>
          <a:gsLst>
            <a:gs pos="0">
              <a:schemeClr val="dk2"/>
            </a:gs>
            <a:gs pos="100000">
              <a:schemeClr val="accent2"/>
            </a:gs>
          </a:gsLst>
          <a:lin ang="8100019" scaled="0"/>
        </a:gradFill>
        <a:effectLst/>
      </p:bgPr>
    </p:bg>
    <p:spTree>
      <p:nvGrpSpPr>
        <p:cNvPr id="1" name="Shape 162"/>
        <p:cNvGrpSpPr/>
        <p:nvPr/>
      </p:nvGrpSpPr>
      <p:grpSpPr>
        <a:xfrm>
          <a:off x="0" y="0"/>
          <a:ext cx="0" cy="0"/>
          <a:chOff x="0" y="0"/>
          <a:chExt cx="0" cy="0"/>
        </a:xfrm>
      </p:grpSpPr>
      <p:sp>
        <p:nvSpPr>
          <p:cNvPr id="163" name="Google Shape;163;p76"/>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Content Slide">
  <p:cSld name="1_Main Content Slide 2">
    <p:spTree>
      <p:nvGrpSpPr>
        <p:cNvPr id="1" name="Shape 164"/>
        <p:cNvGrpSpPr/>
        <p:nvPr/>
      </p:nvGrpSpPr>
      <p:grpSpPr>
        <a:xfrm>
          <a:off x="0" y="0"/>
          <a:ext cx="0" cy="0"/>
          <a:chOff x="0" y="0"/>
          <a:chExt cx="0" cy="0"/>
        </a:xfrm>
      </p:grpSpPr>
      <p:sp>
        <p:nvSpPr>
          <p:cNvPr id="165" name="Google Shape;165;g11eb6480aab_0_327"/>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66" name="Google Shape;166;g11eb6480aab_0_327"/>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2C1F57"/>
              </a:buClr>
              <a:buSzPts val="2800"/>
              <a:buFont typeface="Arial"/>
              <a:buNone/>
              <a:defRPr sz="3733" b="1" i="0" u="none" strike="noStrike" cap="none">
                <a:solidFill>
                  <a:srgbClr val="2C1F57"/>
                </a:solidFill>
                <a:latin typeface="Arial"/>
                <a:ea typeface="Arial"/>
                <a:cs typeface="Arial"/>
                <a:sym typeface="Arial"/>
              </a:defRPr>
            </a:lvl1pPr>
            <a:lvl2pPr marL="914400" marR="0" lvl="1" indent="-381000" algn="l">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1828800" marR="0" lvl="3"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67" name="Google Shape;167;g11eb6480aab_0_327"/>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A5A5A5"/>
              </a:buClr>
              <a:buSzPts val="700"/>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Main Content Layout - White - One Line">
  <p:cSld name="1_Main Content Layout - White - One Line 2">
    <p:spTree>
      <p:nvGrpSpPr>
        <p:cNvPr id="1" name="Shape 168"/>
        <p:cNvGrpSpPr/>
        <p:nvPr/>
      </p:nvGrpSpPr>
      <p:grpSpPr>
        <a:xfrm>
          <a:off x="0" y="0"/>
          <a:ext cx="0" cy="0"/>
          <a:chOff x="0" y="0"/>
          <a:chExt cx="0" cy="0"/>
        </a:xfrm>
      </p:grpSpPr>
      <p:sp>
        <p:nvSpPr>
          <p:cNvPr id="169" name="Google Shape;169;g11eb6480aab_0_995"/>
          <p:cNvSpPr txBox="1">
            <a:spLocks noGrp="1"/>
          </p:cNvSpPr>
          <p:nvPr>
            <p:ph type="body" idx="1"/>
          </p:nvPr>
        </p:nvSpPr>
        <p:spPr>
          <a:xfrm>
            <a:off x="176312" y="1987728"/>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70" name="Google Shape;170;g11eb6480aab_0_995"/>
          <p:cNvSpPr txBox="1">
            <a:spLocks noGrp="1"/>
          </p:cNvSpPr>
          <p:nvPr>
            <p:ph type="body" idx="2"/>
          </p:nvPr>
        </p:nvSpPr>
        <p:spPr>
          <a:xfrm>
            <a:off x="176312" y="1134195"/>
            <a:ext cx="11564100" cy="7476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71" name="Google Shape;171;g11eb6480aab_0_995"/>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72" name="Google Shape;172;g11eb6480aab_0_995"/>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173" name="Google Shape;173;g11eb6480aab_0_995"/>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 Title Only">
  <p:cSld name="1_D. Title Only 2">
    <p:spTree>
      <p:nvGrpSpPr>
        <p:cNvPr id="1" name="Shape 174"/>
        <p:cNvGrpSpPr/>
        <p:nvPr/>
      </p:nvGrpSpPr>
      <p:grpSpPr>
        <a:xfrm>
          <a:off x="0" y="0"/>
          <a:ext cx="0" cy="0"/>
          <a:chOff x="0" y="0"/>
          <a:chExt cx="0" cy="0"/>
        </a:xfrm>
      </p:grpSpPr>
      <p:sp>
        <p:nvSpPr>
          <p:cNvPr id="175" name="Google Shape;175;g11eb6480aab_0_4474"/>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176" name="Google Shape;176;g11eb6480aab_0_4474"/>
          <p:cNvSpPr txBox="1">
            <a:spLocks noGrp="1"/>
          </p:cNvSpPr>
          <p:nvPr>
            <p:ph type="title"/>
          </p:nvPr>
        </p:nvSpPr>
        <p:spPr>
          <a:xfrm>
            <a:off x="630000" y="622800"/>
            <a:ext cx="10933200" cy="332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xmlns="">
        <p15:guide id="1" orient="horz" pos="32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e Conteúdo">
  <p:cSld name="OBJECT 2">
    <p:spTree>
      <p:nvGrpSpPr>
        <p:cNvPr id="1" name="Shape 177"/>
        <p:cNvGrpSpPr/>
        <p:nvPr/>
      </p:nvGrpSpPr>
      <p:grpSpPr>
        <a:xfrm>
          <a:off x="0" y="0"/>
          <a:ext cx="0" cy="0"/>
          <a:chOff x="0" y="0"/>
          <a:chExt cx="0" cy="0"/>
        </a:xfrm>
      </p:grpSpPr>
      <p:sp>
        <p:nvSpPr>
          <p:cNvPr id="178" name="Google Shape;178;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beçalho da Seção">
  <p:cSld name="SECTION_HEADER 2">
    <p:spTree>
      <p:nvGrpSpPr>
        <p:cNvPr id="1" name="Shape 183"/>
        <p:cNvGrpSpPr/>
        <p:nvPr/>
      </p:nvGrpSpPr>
      <p:grpSpPr>
        <a:xfrm>
          <a:off x="0" y="0"/>
          <a:ext cx="0" cy="0"/>
          <a:chOff x="0" y="0"/>
          <a:chExt cx="0" cy="0"/>
        </a:xfrm>
      </p:grpSpPr>
      <p:sp>
        <p:nvSpPr>
          <p:cNvPr id="184" name="Google Shape;184;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uas Partes de Conteúdo">
  <p:cSld name="TWO_OBJECTS 2">
    <p:spTree>
      <p:nvGrpSpPr>
        <p:cNvPr id="1" name="Shape 189"/>
        <p:cNvGrpSpPr/>
        <p:nvPr/>
      </p:nvGrpSpPr>
      <p:grpSpPr>
        <a:xfrm>
          <a:off x="0" y="0"/>
          <a:ext cx="0" cy="0"/>
          <a:chOff x="0" y="0"/>
          <a:chExt cx="0" cy="0"/>
        </a:xfrm>
      </p:grpSpPr>
      <p:sp>
        <p:nvSpPr>
          <p:cNvPr id="190" name="Google Shape;190;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ig statement green">
  <p:cSld name="Big statement green">
    <p:bg>
      <p:bgPr>
        <a:gradFill>
          <a:gsLst>
            <a:gs pos="0">
              <a:schemeClr val="dk2"/>
            </a:gs>
            <a:gs pos="100000">
              <a:schemeClr val="accent2"/>
            </a:gs>
          </a:gsLst>
          <a:lin ang="8100019" scaled="0"/>
        </a:gradFill>
        <a:effectLst/>
      </p:bgPr>
    </p:bg>
    <p:spTree>
      <p:nvGrpSpPr>
        <p:cNvPr id="1" name="Shape 26"/>
        <p:cNvGrpSpPr/>
        <p:nvPr/>
      </p:nvGrpSpPr>
      <p:grpSpPr>
        <a:xfrm>
          <a:off x="0" y="0"/>
          <a:ext cx="0" cy="0"/>
          <a:chOff x="0" y="0"/>
          <a:chExt cx="0" cy="0"/>
        </a:xfrm>
      </p:grpSpPr>
      <p:sp>
        <p:nvSpPr>
          <p:cNvPr id="27" name="Google Shape;27;p73"/>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3"/>
          <p:cNvSpPr txBox="1">
            <a:spLocks noGrp="1"/>
          </p:cNvSpPr>
          <p:nvPr>
            <p:ph type="title"/>
          </p:nvPr>
        </p:nvSpPr>
        <p:spPr>
          <a:xfrm>
            <a:off x="630000" y="3826333"/>
            <a:ext cx="10933200" cy="16065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chemeClr val="lt1"/>
              </a:buClr>
              <a:buSzPts val="5400"/>
              <a:buFont typeface="Trebuchet MS"/>
              <a:buNone/>
              <a:defRPr sz="54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ação">
  <p:cSld name="TWO_OBJECTS_WITH_TEXT 2">
    <p:spTree>
      <p:nvGrpSpPr>
        <p:cNvPr id="1" name="Shape 196"/>
        <p:cNvGrpSpPr/>
        <p:nvPr/>
      </p:nvGrpSpPr>
      <p:grpSpPr>
        <a:xfrm>
          <a:off x="0" y="0"/>
          <a:ext cx="0" cy="0"/>
          <a:chOff x="0" y="0"/>
          <a:chExt cx="0" cy="0"/>
        </a:xfrm>
      </p:grpSpPr>
      <p:sp>
        <p:nvSpPr>
          <p:cNvPr id="197" name="Google Shape;197;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9" name="Google Shape;199;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omente Título">
  <p:cSld name="TITLE_ONLY 2">
    <p:spTree>
      <p:nvGrpSpPr>
        <p:cNvPr id="1" name="Shape 205"/>
        <p:cNvGrpSpPr/>
        <p:nvPr/>
      </p:nvGrpSpPr>
      <p:grpSpPr>
        <a:xfrm>
          <a:off x="0" y="0"/>
          <a:ext cx="0" cy="0"/>
          <a:chOff x="0" y="0"/>
          <a:chExt cx="0" cy="0"/>
        </a:xfrm>
      </p:grpSpPr>
      <p:sp>
        <p:nvSpPr>
          <p:cNvPr id="206" name="Google Shape;206;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údo com Legenda">
  <p:cSld name="OBJECT_WITH_CAPTION_TEXT 2">
    <p:spTree>
      <p:nvGrpSpPr>
        <p:cNvPr id="1" name="Shape 210"/>
        <p:cNvGrpSpPr/>
        <p:nvPr/>
      </p:nvGrpSpPr>
      <p:grpSpPr>
        <a:xfrm>
          <a:off x="0" y="0"/>
          <a:ext cx="0" cy="0"/>
          <a:chOff x="0" y="0"/>
          <a:chExt cx="0" cy="0"/>
        </a:xfrm>
      </p:grpSpPr>
      <p:sp>
        <p:nvSpPr>
          <p:cNvPr id="211" name="Google Shape;211;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3" name="Google Shape;213;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4" name="Google Shape;214;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m com Legenda">
  <p:cSld name="PICTURE_WITH_CAPTION_TEXT 2">
    <p:spTree>
      <p:nvGrpSpPr>
        <p:cNvPr id="1" name="Shape 217"/>
        <p:cNvGrpSpPr/>
        <p:nvPr/>
      </p:nvGrpSpPr>
      <p:grpSpPr>
        <a:xfrm>
          <a:off x="0" y="0"/>
          <a:ext cx="0" cy="0"/>
          <a:chOff x="0" y="0"/>
          <a:chExt cx="0" cy="0"/>
        </a:xfrm>
      </p:grpSpPr>
      <p:sp>
        <p:nvSpPr>
          <p:cNvPr id="218" name="Google Shape;218;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85"/>
          <p:cNvSpPr>
            <a:spLocks noGrp="1"/>
          </p:cNvSpPr>
          <p:nvPr>
            <p:ph type="pic" idx="2"/>
          </p:nvPr>
        </p:nvSpPr>
        <p:spPr>
          <a:xfrm>
            <a:off x="5183188" y="987425"/>
            <a:ext cx="6172200" cy="4873625"/>
          </a:xfrm>
          <a:prstGeom prst="rect">
            <a:avLst/>
          </a:prstGeom>
          <a:noFill/>
          <a:ln>
            <a:noFill/>
          </a:ln>
        </p:spPr>
      </p:sp>
      <p:sp>
        <p:nvSpPr>
          <p:cNvPr id="220" name="Google Shape;220;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e Texto Vertical">
  <p:cSld name="VERTICAL_TEXT 2">
    <p:spTree>
      <p:nvGrpSpPr>
        <p:cNvPr id="1" name="Shape 224"/>
        <p:cNvGrpSpPr/>
        <p:nvPr/>
      </p:nvGrpSpPr>
      <p:grpSpPr>
        <a:xfrm>
          <a:off x="0" y="0"/>
          <a:ext cx="0" cy="0"/>
          <a:chOff x="0" y="0"/>
          <a:chExt cx="0" cy="0"/>
        </a:xfrm>
      </p:grpSpPr>
      <p:sp>
        <p:nvSpPr>
          <p:cNvPr id="225" name="Google Shape;22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o e Título Vertical">
  <p:cSld name="VERTICAL_TITLE_AND_VERTICAL_TEXT 2">
    <p:spTree>
      <p:nvGrpSpPr>
        <p:cNvPr id="1" name="Shape 230"/>
        <p:cNvGrpSpPr/>
        <p:nvPr/>
      </p:nvGrpSpPr>
      <p:grpSpPr>
        <a:xfrm>
          <a:off x="0" y="0"/>
          <a:ext cx="0" cy="0"/>
          <a:chOff x="0" y="0"/>
          <a:chExt cx="0" cy="0"/>
        </a:xfrm>
      </p:grpSpPr>
      <p:sp>
        <p:nvSpPr>
          <p:cNvPr id="231" name="Google Shape;231;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Content Slide 1">
  <p:cSld name="Main Content Slide 2">
    <p:spTree>
      <p:nvGrpSpPr>
        <p:cNvPr id="1" name="Shape 236"/>
        <p:cNvGrpSpPr/>
        <p:nvPr/>
      </p:nvGrpSpPr>
      <p:grpSpPr>
        <a:xfrm>
          <a:off x="0" y="0"/>
          <a:ext cx="0" cy="0"/>
          <a:chOff x="0" y="0"/>
          <a:chExt cx="0" cy="0"/>
        </a:xfrm>
      </p:grpSpPr>
      <p:sp>
        <p:nvSpPr>
          <p:cNvPr id="237" name="Google Shape;237;g11eb6480aab_0_855"/>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38" name="Google Shape;238;g11eb6480aab_0_855"/>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2C1F57"/>
              </a:buClr>
              <a:buSzPts val="3733"/>
              <a:buFont typeface="Arial"/>
              <a:buNone/>
              <a:defRPr sz="3733" b="1" i="0" u="none" strike="noStrike" cap="none">
                <a:solidFill>
                  <a:srgbClr val="2C1F57"/>
                </a:solidFill>
                <a:latin typeface="Arial"/>
                <a:ea typeface="Arial"/>
                <a:cs typeface="Arial"/>
                <a:sym typeface="Arial"/>
              </a:defRPr>
            </a:lvl1pPr>
            <a:lvl2pPr marL="914400" marR="0" lvl="1" indent="-431800" algn="l">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39" name="Google Shape;239;g11eb6480aab_0_855"/>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A5A5A5"/>
              </a:buClr>
              <a:buSzPts val="933"/>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Content Layout - White">
  <p:cSld name="Main Content Layout - White 2">
    <p:spTree>
      <p:nvGrpSpPr>
        <p:cNvPr id="1" name="Shape 240"/>
        <p:cNvGrpSpPr/>
        <p:nvPr/>
      </p:nvGrpSpPr>
      <p:grpSpPr>
        <a:xfrm>
          <a:off x="0" y="0"/>
          <a:ext cx="0" cy="0"/>
          <a:chOff x="0" y="0"/>
          <a:chExt cx="0" cy="0"/>
        </a:xfrm>
      </p:grpSpPr>
      <p:sp>
        <p:nvSpPr>
          <p:cNvPr id="241" name="Google Shape;241;g11eb6480aab_0_1001"/>
          <p:cNvSpPr txBox="1">
            <a:spLocks noGrp="1"/>
          </p:cNvSpPr>
          <p:nvPr>
            <p:ph type="body" idx="1"/>
          </p:nvPr>
        </p:nvSpPr>
        <p:spPr>
          <a:xfrm>
            <a:off x="176312" y="2686753"/>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2" name="Google Shape;242;g11eb6480aab_0_1001"/>
          <p:cNvSpPr txBox="1">
            <a:spLocks noGrp="1"/>
          </p:cNvSpPr>
          <p:nvPr>
            <p:ph type="body" idx="2"/>
          </p:nvPr>
        </p:nvSpPr>
        <p:spPr>
          <a:xfrm>
            <a:off x="176312" y="1134193"/>
            <a:ext cx="11564100" cy="14283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3" name="Google Shape;243;g11eb6480aab_0_1001"/>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4" name="Google Shape;244;g11eb6480aab_0_1001"/>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245" name="Google Shape;245;g11eb6480aab_0_1001"/>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1_Title Only 2">
    <p:bg>
      <p:bgPr>
        <a:solidFill>
          <a:schemeClr val="lt2"/>
        </a:solidFill>
        <a:effectLst/>
      </p:bgPr>
    </p:bg>
    <p:spTree>
      <p:nvGrpSpPr>
        <p:cNvPr id="1" name="Shape 246"/>
        <p:cNvGrpSpPr/>
        <p:nvPr/>
      </p:nvGrpSpPr>
      <p:grpSpPr>
        <a:xfrm>
          <a:off x="0" y="0"/>
          <a:ext cx="0" cy="0"/>
          <a:chOff x="0" y="0"/>
          <a:chExt cx="0" cy="0"/>
        </a:xfrm>
      </p:grpSpPr>
      <p:sp>
        <p:nvSpPr>
          <p:cNvPr id="247" name="Google Shape;247;g11eb6480aab_0_258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248" name="Google Shape;248;g11eb6480aab_0_2587"/>
          <p:cNvSpPr txBox="1">
            <a:spLocks noGrp="1"/>
          </p:cNvSpPr>
          <p:nvPr>
            <p:ph type="title"/>
          </p:nvPr>
        </p:nvSpPr>
        <p:spPr>
          <a:xfrm>
            <a:off x="630000" y="622800"/>
            <a:ext cx="10933200" cy="4803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8BA73"/>
              </a:buClr>
              <a:buSzPts val="2600"/>
              <a:buFont typeface="Trebuchet MS"/>
              <a:buNone/>
              <a:defRPr sz="3466" b="0" i="0" u="none">
                <a:solidFill>
                  <a:srgbClr val="28BA73"/>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2">
    <p:bg>
      <p:bgPr>
        <a:solidFill>
          <a:srgbClr val="F2F2F2"/>
        </a:solidFill>
        <a:effectLst/>
      </p:bgPr>
    </p:bg>
    <p:spTree>
      <p:nvGrpSpPr>
        <p:cNvPr id="1" name="Shape 249"/>
        <p:cNvGrpSpPr/>
        <p:nvPr/>
      </p:nvGrpSpPr>
      <p:grpSpPr>
        <a:xfrm>
          <a:off x="0" y="0"/>
          <a:ext cx="0" cy="0"/>
          <a:chOff x="0" y="0"/>
          <a:chExt cx="0" cy="0"/>
        </a:xfrm>
      </p:grpSpPr>
      <p:sp>
        <p:nvSpPr>
          <p:cNvPr id="250" name="Google Shape;250;g11eb6480aab_0_4937"/>
          <p:cNvSpPr/>
          <p:nvPr/>
        </p:nvSpPr>
        <p:spPr>
          <a:xfrm>
            <a:off x="0" y="0"/>
            <a:ext cx="4088312" cy="68580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FFFFFF"/>
              </a:solidFill>
              <a:latin typeface="Trebuchet MS"/>
              <a:ea typeface="Trebuchet MS"/>
              <a:cs typeface="Trebuchet MS"/>
              <a:sym typeface="Trebuchet MS"/>
            </a:endParaRPr>
          </a:p>
        </p:txBody>
      </p:sp>
      <p:sp>
        <p:nvSpPr>
          <p:cNvPr id="251" name="Google Shape;251;g11eb6480aab_0_4937"/>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200"/>
              <a:buFont typeface="Trebuchet MS"/>
              <a:buNone/>
              <a:defRPr sz="320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2" name="Google Shape;252;g11eb6480aab_0_4937"/>
          <p:cNvPicPr preferRelativeResize="0"/>
          <p:nvPr/>
        </p:nvPicPr>
        <p:blipFill rotWithShape="1">
          <a:blip r:embed="rId2">
            <a:alphaModFix/>
          </a:blip>
          <a:srcRect t="6212" b="7720"/>
          <a:stretch/>
        </p:blipFill>
        <p:spPr>
          <a:xfrm rot="120000">
            <a:off x="2141308" y="3402828"/>
            <a:ext cx="2694666" cy="3461745"/>
          </a:xfrm>
          <a:prstGeom prst="rect">
            <a:avLst/>
          </a:prstGeom>
          <a:noFill/>
          <a:ln>
            <a:noFill/>
          </a:ln>
        </p:spPr>
      </p:pic>
      <p:sp>
        <p:nvSpPr>
          <p:cNvPr id="253" name="Google Shape;253;g11eb6480aab_0_493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g11eb6480aab_0_4937"/>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29"/>
        <p:cNvGrpSpPr/>
        <p:nvPr/>
      </p:nvGrpSpPr>
      <p:grpSpPr>
        <a:xfrm>
          <a:off x="0" y="0"/>
          <a:ext cx="0" cy="0"/>
          <a:chOff x="0" y="0"/>
          <a:chExt cx="0" cy="0"/>
        </a:xfrm>
      </p:grpSpPr>
      <p:sp>
        <p:nvSpPr>
          <p:cNvPr id="30" name="Google Shape;30;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Green one third">
  <p:cSld name="Green one third 2">
    <p:bg>
      <p:bgPr>
        <a:gradFill>
          <a:gsLst>
            <a:gs pos="0">
              <a:schemeClr val="dk2"/>
            </a:gs>
            <a:gs pos="100000">
              <a:schemeClr val="accent2"/>
            </a:gs>
          </a:gsLst>
          <a:lin ang="8100019" scaled="0"/>
        </a:gradFill>
        <a:effectLst/>
      </p:bgPr>
    </p:bg>
    <p:spTree>
      <p:nvGrpSpPr>
        <p:cNvPr id="1" name="Shape 255"/>
        <p:cNvGrpSpPr/>
        <p:nvPr/>
      </p:nvGrpSpPr>
      <p:grpSpPr>
        <a:xfrm>
          <a:off x="0" y="0"/>
          <a:ext cx="0" cy="0"/>
          <a:chOff x="0" y="0"/>
          <a:chExt cx="0" cy="0"/>
        </a:xfrm>
      </p:grpSpPr>
      <p:pic>
        <p:nvPicPr>
          <p:cNvPr id="256" name="Google Shape;256;g11eb6480aab_0_5422"/>
          <p:cNvPicPr preferRelativeResize="0"/>
          <p:nvPr/>
        </p:nvPicPr>
        <p:blipFill rotWithShape="1">
          <a:blip r:embed="rId2">
            <a:alphaModFix/>
          </a:blip>
          <a:srcRect l="29399" t="8737" r="96" b="24"/>
          <a:stretch/>
        </p:blipFill>
        <p:spPr>
          <a:xfrm flipH="1">
            <a:off x="3671068" y="0"/>
            <a:ext cx="416951" cy="6858001"/>
          </a:xfrm>
          <a:prstGeom prst="rect">
            <a:avLst/>
          </a:prstGeom>
          <a:noFill/>
          <a:ln>
            <a:noFill/>
          </a:ln>
        </p:spPr>
      </p:pic>
      <p:sp>
        <p:nvSpPr>
          <p:cNvPr id="257" name="Google Shape;257;g11eb6480aab_0_5422"/>
          <p:cNvSpPr txBox="1">
            <a:spLocks noGrp="1"/>
          </p:cNvSpPr>
          <p:nvPr>
            <p:ph type="title"/>
          </p:nvPr>
        </p:nvSpPr>
        <p:spPr>
          <a:xfrm>
            <a:off x="630000" y="2681103"/>
            <a:ext cx="3127800" cy="149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200"/>
              <a:buFont typeface="Trebuchet MS"/>
              <a:buNone/>
              <a:defRPr sz="32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11eb6480aab_0_5422"/>
          <p:cNvSpPr/>
          <p:nvPr/>
        </p:nvSpPr>
        <p:spPr>
          <a:xfrm>
            <a:off x="4080763" y="-1309"/>
            <a:ext cx="8111100" cy="6859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Trebuchet MS"/>
              <a:ea typeface="Trebuchet MS"/>
              <a:cs typeface="Trebuchet MS"/>
              <a:sym typeface="Trebuchet MS"/>
            </a:endParaRPr>
          </a:p>
        </p:txBody>
      </p:sp>
      <p:sp>
        <p:nvSpPr>
          <p:cNvPr id="259" name="Google Shape;259;g11eb6480aab_0_5422"/>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g11eb6480aab_0_5422"/>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ingle column">
  <p:cSld name="Single column 2">
    <p:spTree>
      <p:nvGrpSpPr>
        <p:cNvPr id="1" name="Shape 261"/>
        <p:cNvGrpSpPr/>
        <p:nvPr/>
      </p:nvGrpSpPr>
      <p:grpSpPr>
        <a:xfrm>
          <a:off x="0" y="0"/>
          <a:ext cx="0" cy="0"/>
          <a:chOff x="0" y="0"/>
          <a:chExt cx="0" cy="0"/>
        </a:xfrm>
      </p:grpSpPr>
      <p:sp>
        <p:nvSpPr>
          <p:cNvPr id="262" name="Google Shape;262;g120773ab214_1_166"/>
          <p:cNvSpPr txBox="1">
            <a:spLocks noGrp="1"/>
          </p:cNvSpPr>
          <p:nvPr>
            <p:ph type="ctrTitle"/>
          </p:nvPr>
        </p:nvSpPr>
        <p:spPr>
          <a:xfrm>
            <a:off x="531691" y="288000"/>
            <a:ext cx="10254000" cy="53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g120773ab214_1_166"/>
          <p:cNvSpPr/>
          <p:nvPr/>
        </p:nvSpPr>
        <p:spPr>
          <a:xfrm>
            <a:off x="10885535" y="290277"/>
            <a:ext cx="736092" cy="7315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20773ab214_1_166"/>
          <p:cNvSpPr txBox="1">
            <a:spLocks noGrp="1"/>
          </p:cNvSpPr>
          <p:nvPr>
            <p:ph type="body" idx="1"/>
          </p:nvPr>
        </p:nvSpPr>
        <p:spPr>
          <a:xfrm>
            <a:off x="531692" y="1800000"/>
            <a:ext cx="10254000" cy="4526100"/>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lt2"/>
              </a:buClr>
              <a:buSzPts val="1800"/>
              <a:buChar char="•"/>
              <a:defRPr/>
            </a:lvl3pPr>
            <a:lvl4pPr marL="1828800" lvl="3" indent="-342900" algn="l">
              <a:lnSpc>
                <a:spcPct val="110000"/>
              </a:lnSpc>
              <a:spcBef>
                <a:spcPts val="600"/>
              </a:spcBef>
              <a:spcAft>
                <a:spcPts val="0"/>
              </a:spcAft>
              <a:buClr>
                <a:schemeClr val="lt2"/>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110000"/>
              </a:lnSpc>
              <a:spcBef>
                <a:spcPts val="600"/>
              </a:spcBef>
              <a:spcAft>
                <a:spcPts val="0"/>
              </a:spcAft>
              <a:buClr>
                <a:schemeClr val="dk1"/>
              </a:buClr>
              <a:buSzPts val="1800"/>
              <a:buChar char="•"/>
              <a:defRPr/>
            </a:lvl6pPr>
            <a:lvl7pPr marL="3200400" lvl="6" indent="-342900" algn="l">
              <a:lnSpc>
                <a:spcPct val="110000"/>
              </a:lnSpc>
              <a:spcBef>
                <a:spcPts val="600"/>
              </a:spcBef>
              <a:spcAft>
                <a:spcPts val="0"/>
              </a:spcAft>
              <a:buClr>
                <a:schemeClr val="lt2"/>
              </a:buClr>
              <a:buSzPts val="1800"/>
              <a:buChar char="•"/>
              <a:defRPr/>
            </a:lvl7pPr>
            <a:lvl8pPr marL="3657600" lvl="7" indent="-342900" algn="l">
              <a:lnSpc>
                <a:spcPct val="110000"/>
              </a:lnSpc>
              <a:spcBef>
                <a:spcPts val="600"/>
              </a:spcBef>
              <a:spcAft>
                <a:spcPts val="0"/>
              </a:spcAft>
              <a:buClr>
                <a:schemeClr val="lt2"/>
              </a:buClr>
              <a:buSzPts val="1800"/>
              <a:buChar char="•"/>
              <a:defRPr/>
            </a:lvl8pPr>
            <a:lvl9pPr marL="4114800" lvl="8" indent="-342900" algn="l">
              <a:lnSpc>
                <a:spcPct val="110000"/>
              </a:lnSpc>
              <a:spcBef>
                <a:spcPts val="600"/>
              </a:spcBef>
              <a:spcAft>
                <a:spcPts val="60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 Green arrow one third">
  <p:cSld name="D. Green arrow one third">
    <p:bg>
      <p:bgPr>
        <a:solidFill>
          <a:schemeClr val="lt1"/>
        </a:solidFill>
        <a:effectLst/>
      </p:bgPr>
    </p:bg>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630000" y="1785600"/>
            <a:ext cx="4062300" cy="3286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4400"/>
              <a:buFont typeface="Trebuchet MS"/>
              <a:buNone/>
              <a:defRPr sz="4400" b="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g1223bb0ffb1_0_1277"/>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1223bb0ffb1_0_1277"/>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 name="Google Shape;39;g1223bb0ffb1_0_12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41" name="Google Shape;41;g12585f4b071_0_579"/>
          <p:cNvSpPr txBox="1">
            <a:spLocks noGrp="1"/>
          </p:cNvSpPr>
          <p:nvPr>
            <p:ph type="body" idx="1"/>
          </p:nvPr>
        </p:nvSpPr>
        <p:spPr>
          <a:xfrm>
            <a:off x="609600" y="2287416"/>
            <a:ext cx="10972800" cy="3805500"/>
          </a:xfrm>
          <a:prstGeom prst="rect">
            <a:avLst/>
          </a:prstGeom>
          <a:noFill/>
          <a:ln>
            <a:noFill/>
          </a:ln>
        </p:spPr>
        <p:txBody>
          <a:bodyPr spcFirstLastPara="1" wrap="square" lIns="0" tIns="0" rIns="0" bIns="0" anchor="t" anchorCtr="0">
            <a:noAutofit/>
          </a:bodyPr>
          <a:lstStyle>
            <a:lvl1pPr marL="457200" lvl="0" indent="-349250" algn="l">
              <a:lnSpc>
                <a:spcPct val="110000"/>
              </a:lnSpc>
              <a:spcBef>
                <a:spcPts val="700"/>
              </a:spcBef>
              <a:spcAft>
                <a:spcPts val="0"/>
              </a:spcAft>
              <a:buClr>
                <a:schemeClr val="dk1"/>
              </a:buClr>
              <a:buSzPts val="1900"/>
              <a:buChar char="•"/>
              <a:defRPr sz="1900">
                <a:latin typeface="Arial"/>
                <a:ea typeface="Arial"/>
                <a:cs typeface="Arial"/>
                <a:sym typeface="Arial"/>
              </a:defRPr>
            </a:lvl1pPr>
            <a:lvl2pPr marL="914400" lvl="1" indent="-323850" algn="l">
              <a:lnSpc>
                <a:spcPct val="90000"/>
              </a:lnSpc>
              <a:spcBef>
                <a:spcPts val="300"/>
              </a:spcBef>
              <a:spcAft>
                <a:spcPts val="0"/>
              </a:spcAft>
              <a:buSzPts val="1500"/>
              <a:buChar char="•"/>
              <a:defRPr sz="1500">
                <a:latin typeface="Arial"/>
                <a:ea typeface="Arial"/>
                <a:cs typeface="Arial"/>
                <a:sym typeface="Arial"/>
              </a:defRPr>
            </a:lvl2pPr>
            <a:lvl3pPr marL="1371600" lvl="2" indent="-311150" algn="l">
              <a:lnSpc>
                <a:spcPct val="90000"/>
              </a:lnSpc>
              <a:spcBef>
                <a:spcPts val="300"/>
              </a:spcBef>
              <a:spcAft>
                <a:spcPts val="0"/>
              </a:spcAft>
              <a:buSzPts val="1300"/>
              <a:buChar char="•"/>
              <a:defRPr sz="1300">
                <a:latin typeface="Arial"/>
                <a:ea typeface="Arial"/>
                <a:cs typeface="Arial"/>
                <a:sym typeface="Arial"/>
              </a:defRPr>
            </a:lvl3pPr>
            <a:lvl4pPr marL="1828800" lvl="3" indent="-311150" algn="l">
              <a:lnSpc>
                <a:spcPct val="110000"/>
              </a:lnSpc>
              <a:spcBef>
                <a:spcPts val="300"/>
              </a:spcBef>
              <a:spcAft>
                <a:spcPts val="0"/>
              </a:spcAft>
              <a:buSzPts val="1300"/>
              <a:buChar char="•"/>
              <a:defRPr sz="1300">
                <a:latin typeface="Arial"/>
                <a:ea typeface="Arial"/>
                <a:cs typeface="Arial"/>
                <a:sym typeface="Arial"/>
              </a:defRPr>
            </a:lvl4pPr>
            <a:lvl5pPr marL="2286000" lvl="4" indent="-304800" algn="l">
              <a:lnSpc>
                <a:spcPct val="100000"/>
              </a:lnSpc>
              <a:spcBef>
                <a:spcPts val="300"/>
              </a:spcBef>
              <a:spcAft>
                <a:spcPts val="0"/>
              </a:spcAft>
              <a:buClr>
                <a:schemeClr val="dk1"/>
              </a:buClr>
              <a:buSzPts val="1200"/>
              <a:buChar char="•"/>
              <a:defRPr sz="1200">
                <a:latin typeface="Arial"/>
                <a:ea typeface="Arial"/>
                <a:cs typeface="Arial"/>
                <a:sym typeface="Arial"/>
              </a:defRPr>
            </a:lvl5pPr>
            <a:lvl6pPr marL="2743200" lvl="5" indent="-349250" algn="l">
              <a:lnSpc>
                <a:spcPct val="90000"/>
              </a:lnSpc>
              <a:spcBef>
                <a:spcPts val="300"/>
              </a:spcBef>
              <a:spcAft>
                <a:spcPts val="0"/>
              </a:spcAft>
              <a:buSzPts val="1900"/>
              <a:buChar char="•"/>
              <a:defRPr/>
            </a:lvl6pPr>
            <a:lvl7pPr marL="3200400" lvl="6" indent="-349250" algn="l">
              <a:lnSpc>
                <a:spcPct val="90000"/>
              </a:lnSpc>
              <a:spcBef>
                <a:spcPts val="900"/>
              </a:spcBef>
              <a:spcAft>
                <a:spcPts val="0"/>
              </a:spcAft>
              <a:buClr>
                <a:schemeClr val="dk1"/>
              </a:buClr>
              <a:buSzPts val="1900"/>
              <a:buChar char="•"/>
              <a:defRPr/>
            </a:lvl7pPr>
            <a:lvl8pPr marL="3657600" lvl="7" indent="-349250" algn="l">
              <a:lnSpc>
                <a:spcPct val="90000"/>
              </a:lnSpc>
              <a:spcBef>
                <a:spcPts val="900"/>
              </a:spcBef>
              <a:spcAft>
                <a:spcPts val="0"/>
              </a:spcAft>
              <a:buClr>
                <a:schemeClr val="dk2"/>
              </a:buClr>
              <a:buSzPts val="1900"/>
              <a:buChar char="•"/>
              <a:defRPr/>
            </a:lvl8pPr>
            <a:lvl9pPr marL="4114800" lvl="8" indent="-349250" algn="l">
              <a:lnSpc>
                <a:spcPct val="100000"/>
              </a:lnSpc>
              <a:spcBef>
                <a:spcPts val="0"/>
              </a:spcBef>
              <a:spcAft>
                <a:spcPts val="900"/>
              </a:spcAft>
              <a:buClr>
                <a:schemeClr val="dk2"/>
              </a:buClr>
              <a:buSzPts val="1900"/>
              <a:buChar char="•"/>
              <a:defRPr/>
            </a:lvl9pPr>
          </a:lstStyle>
          <a:p>
            <a:endParaRPr/>
          </a:p>
        </p:txBody>
      </p:sp>
      <p:sp>
        <p:nvSpPr>
          <p:cNvPr id="42" name="Google Shape;42;g12585f4b071_0_579"/>
          <p:cNvSpPr txBox="1">
            <a:spLocks noGrp="1"/>
          </p:cNvSpPr>
          <p:nvPr>
            <p:ph type="title"/>
          </p:nvPr>
        </p:nvSpPr>
        <p:spPr>
          <a:xfrm>
            <a:off x="623392" y="980728"/>
            <a:ext cx="10972800" cy="11433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00B2A9"/>
              </a:buClr>
              <a:buSzPts val="2400"/>
              <a:buFont typeface="Arial"/>
              <a:buNone/>
              <a:defRPr>
                <a:solidFill>
                  <a:srgbClr val="00B2A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 Green left arrow">
  <p:cSld name="D. Green left arrow">
    <p:bg>
      <p:bgPr>
        <a:solidFill>
          <a:schemeClr val="lt1"/>
        </a:solidFill>
        <a:effectLst/>
      </p:bgPr>
    </p:bg>
    <p:spTree>
      <p:nvGrpSpPr>
        <p:cNvPr id="1" name="Shape 43"/>
        <p:cNvGrpSpPr/>
        <p:nvPr/>
      </p:nvGrpSpPr>
      <p:grpSpPr>
        <a:xfrm>
          <a:off x="0" y="0"/>
          <a:ext cx="0" cy="0"/>
          <a:chOff x="0" y="0"/>
          <a:chExt cx="0" cy="0"/>
        </a:xfrm>
      </p:grpSpPr>
      <p:sp>
        <p:nvSpPr>
          <p:cNvPr id="44" name="Google Shape;44;p77"/>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400"/>
              <a:buFont typeface="Trebuchet MS"/>
              <a:buNone/>
              <a:defRPr>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
          <p:cNvPicPr preferRelativeResize="0"/>
          <p:nvPr/>
        </p:nvPicPr>
        <p:blipFill rotWithShape="1">
          <a:blip r:embed="rId3">
            <a:alphaModFix/>
          </a:blip>
          <a:srcRect/>
          <a:stretch/>
        </p:blipFill>
        <p:spPr>
          <a:xfrm>
            <a:off x="-15239" y="-178370"/>
            <a:ext cx="12207239" cy="6858000"/>
          </a:xfrm>
          <a:prstGeom prst="rect">
            <a:avLst/>
          </a:prstGeom>
          <a:noFill/>
          <a:ln>
            <a:noFill/>
          </a:ln>
        </p:spPr>
      </p:pic>
      <p:grpSp>
        <p:nvGrpSpPr>
          <p:cNvPr id="270" name="Google Shape;270;p2"/>
          <p:cNvGrpSpPr/>
          <p:nvPr/>
        </p:nvGrpSpPr>
        <p:grpSpPr>
          <a:xfrm>
            <a:off x="8024222" y="4311156"/>
            <a:ext cx="4167778" cy="2315279"/>
            <a:chOff x="8024222" y="4542721"/>
            <a:chExt cx="4167778" cy="2315279"/>
          </a:xfrm>
        </p:grpSpPr>
        <p:pic>
          <p:nvPicPr>
            <p:cNvPr id="271" name="Google Shape;271;p2"/>
            <p:cNvPicPr preferRelativeResize="0"/>
            <p:nvPr/>
          </p:nvPicPr>
          <p:blipFill rotWithShape="1">
            <a:blip r:embed="rId4">
              <a:alphaModFix/>
            </a:blip>
            <a:srcRect r="10950"/>
            <a:stretch/>
          </p:blipFill>
          <p:spPr>
            <a:xfrm>
              <a:off x="8024222" y="4542721"/>
              <a:ext cx="4167778" cy="2315279"/>
            </a:xfrm>
            <a:prstGeom prst="rect">
              <a:avLst/>
            </a:prstGeom>
            <a:noFill/>
            <a:ln>
              <a:noFill/>
            </a:ln>
          </p:spPr>
        </p:pic>
        <p:pic>
          <p:nvPicPr>
            <p:cNvPr id="272" name="Google Shape;272;p2"/>
            <p:cNvPicPr preferRelativeResize="0"/>
            <p:nvPr/>
          </p:nvPicPr>
          <p:blipFill rotWithShape="1">
            <a:blip r:embed="rId5">
              <a:alphaModFix/>
            </a:blip>
            <a:srcRect/>
            <a:stretch/>
          </p:blipFill>
          <p:spPr>
            <a:xfrm>
              <a:off x="8811208" y="5311437"/>
              <a:ext cx="1374727" cy="742235"/>
            </a:xfrm>
            <a:prstGeom prst="rect">
              <a:avLst/>
            </a:prstGeom>
            <a:noFill/>
            <a:ln>
              <a:noFill/>
            </a:ln>
          </p:spPr>
        </p:pic>
      </p:grpSp>
      <p:pic>
        <p:nvPicPr>
          <p:cNvPr id="273" name="Google Shape;273;p2"/>
          <p:cNvPicPr preferRelativeResize="0"/>
          <p:nvPr/>
        </p:nvPicPr>
        <p:blipFill rotWithShape="1">
          <a:blip r:embed="rId6">
            <a:alphaModFix/>
          </a:blip>
          <a:srcRect/>
          <a:stretch/>
        </p:blipFill>
        <p:spPr>
          <a:xfrm>
            <a:off x="632266" y="361406"/>
            <a:ext cx="2659163" cy="2781189"/>
          </a:xfrm>
          <a:prstGeom prst="rect">
            <a:avLst/>
          </a:prstGeom>
          <a:noFill/>
          <a:ln>
            <a:noFill/>
          </a:ln>
        </p:spPr>
      </p:pic>
      <p:sp>
        <p:nvSpPr>
          <p:cNvPr id="274" name="Google Shape;274;p2"/>
          <p:cNvSpPr txBox="1"/>
          <p:nvPr/>
        </p:nvSpPr>
        <p:spPr>
          <a:xfrm>
            <a:off x="3595939" y="3626589"/>
            <a:ext cx="5129353" cy="463500"/>
          </a:xfrm>
          <a:prstGeom prst="rect">
            <a:avLst/>
          </a:prstGeom>
          <a:noFill/>
          <a:ln>
            <a:noFill/>
          </a:ln>
          <a:effectLst>
            <a:outerShdw blurRad="50800" dist="38100" dir="2700000" algn="tl" rotWithShape="0">
              <a:srgbClr val="000000">
                <a:alpha val="40000"/>
              </a:srgbClr>
            </a:outerShdw>
          </a:effectLst>
        </p:spPr>
        <p:txBody>
          <a:bodyPr spcFirstLastPara="1" wrap="square" lIns="0"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ka-GE" sz="2500" b="1" i="0" u="none" strike="noStrike" cap="none" dirty="0">
                <a:solidFill>
                  <a:schemeClr val="lt1"/>
                </a:solidFill>
                <a:latin typeface="Montserrat Black"/>
                <a:ea typeface="Montserrat Black"/>
                <a:cs typeface="Montserrat Black"/>
                <a:sym typeface="Montserrat Black"/>
              </a:rPr>
              <a:t>დასკვნითი პრეზენტაცი</a:t>
            </a:r>
            <a:r>
              <a:rPr lang="ka-GE" sz="2500" b="1" dirty="0">
                <a:solidFill>
                  <a:schemeClr val="lt1"/>
                </a:solidFill>
                <a:latin typeface="Montserrat Black"/>
                <a:ea typeface="Montserrat Black"/>
                <a:cs typeface="Montserrat Black"/>
                <a:sym typeface="Montserrat Black"/>
              </a:rPr>
              <a:t>ის შაბლონი</a:t>
            </a:r>
            <a:endParaRPr lang="en-US" sz="2500" b="1" i="0" u="none" strike="noStrike" cap="none" dirty="0">
              <a:solidFill>
                <a:schemeClr val="lt1"/>
              </a:solidFill>
              <a:latin typeface="Montserrat Black"/>
              <a:ea typeface="Montserrat Black"/>
              <a:cs typeface="Montserrat Black"/>
            </a:endParaRPr>
          </a:p>
          <a:p>
            <a:pPr>
              <a:lnSpc>
                <a:spcPct val="90000"/>
              </a:lnSpc>
              <a:buSzPts val="4400"/>
            </a:pPr>
            <a:r>
              <a:rPr lang="en-US" sz="2500" b="0" i="0" u="none" strike="noStrike" cap="none" dirty="0">
                <a:latin typeface="Montserrat"/>
                <a:ea typeface="Montserrat"/>
                <a:cs typeface="Montserrat"/>
              </a:rPr>
              <a:t/>
            </a:r>
            <a:br>
              <a:rPr lang="en-US" sz="2500" b="0" i="0" u="none" strike="noStrike" cap="none" dirty="0">
                <a:latin typeface="Montserrat"/>
                <a:ea typeface="Montserrat"/>
                <a:cs typeface="Montserrat"/>
              </a:rPr>
            </a:br>
            <a:r>
              <a:rPr lang="ka-GE" sz="2500" b="0" i="0" u="none" strike="noStrike" cap="none" dirty="0">
                <a:solidFill>
                  <a:schemeClr val="lt1"/>
                </a:solidFill>
                <a:latin typeface="Montserrat"/>
                <a:ea typeface="Montserrat"/>
                <a:cs typeface="Montserrat"/>
                <a:sym typeface="Montserrat"/>
              </a:rPr>
              <a:t>ნოემბერი </a:t>
            </a:r>
            <a:r>
              <a:rPr lang="en-US" sz="2500" b="0" i="0" u="none" strike="noStrike" cap="none" dirty="0">
                <a:solidFill>
                  <a:schemeClr val="lt1"/>
                </a:solidFill>
                <a:latin typeface="Montserrat"/>
                <a:ea typeface="Montserrat"/>
                <a:cs typeface="Montserrat"/>
                <a:sym typeface="Montserrat"/>
              </a:rPr>
              <a:t>2022</a:t>
            </a:r>
            <a:endParaRPr sz="2500" b="0" i="0" u="none" strike="noStrike" cap="none" dirty="0">
              <a:solidFill>
                <a:schemeClr val="lt1"/>
              </a:solidFill>
              <a:latin typeface="Montserrat"/>
              <a:ea typeface="Montserrat"/>
              <a:cs typeface="Montserrat"/>
            </a:endParaRPr>
          </a:p>
        </p:txBody>
      </p:sp>
      <p:sp>
        <p:nvSpPr>
          <p:cNvPr id="275" name="Google Shape;275;p2"/>
          <p:cNvSpPr txBox="1"/>
          <p:nvPr/>
        </p:nvSpPr>
        <p:spPr>
          <a:xfrm>
            <a:off x="3359938" y="356837"/>
            <a:ext cx="7763782" cy="1754286"/>
          </a:xfrm>
          <a:prstGeom prst="rect">
            <a:avLst/>
          </a:prstGeom>
          <a:noFill/>
          <a:ln>
            <a:noFill/>
          </a:ln>
          <a:effectLst>
            <a:outerShdw blurRad="469900" dist="38100" dir="2700000" algn="tl" rotWithShape="0">
              <a:srgbClr val="000000">
                <a:alpha val="56862"/>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ka-GE" sz="5400" dirty="0">
                <a:solidFill>
                  <a:srgbClr val="FFFFFF"/>
                </a:solidFill>
                <a:sym typeface="Montserrat"/>
              </a:rPr>
              <a:t>ურბანული</a:t>
            </a:r>
            <a:endParaRPr lang="ka-GE" dirty="0"/>
          </a:p>
          <a:p>
            <a:pPr marL="0" marR="0" lvl="0" indent="0" algn="l" rtl="0">
              <a:lnSpc>
                <a:spcPct val="100000"/>
              </a:lnSpc>
              <a:spcBef>
                <a:spcPts val="0"/>
              </a:spcBef>
              <a:spcAft>
                <a:spcPts val="0"/>
              </a:spcAft>
              <a:buClr>
                <a:srgbClr val="000000"/>
              </a:buClr>
              <a:buSzPts val="5400"/>
              <a:buFont typeface="Arial"/>
              <a:buNone/>
            </a:pPr>
            <a:r>
              <a:rPr lang="ka-GE" sz="5400" b="1" i="0" u="none" strike="noStrike" cap="none" dirty="0">
                <a:solidFill>
                  <a:srgbClr val="FFFFFF"/>
                </a:solidFill>
                <a:latin typeface="Montserrat Black"/>
                <a:ea typeface="Montserrat Black"/>
                <a:cs typeface="Montserrat Black"/>
                <a:sym typeface="Montserrat Black"/>
              </a:rPr>
              <a:t>გარდაქმნის პროგრამა </a:t>
            </a:r>
            <a:endParaRPr sz="5400" b="1" i="0" u="none" strike="noStrike" cap="none" dirty="0">
              <a:solidFill>
                <a:srgbClr val="000000"/>
              </a:solidFill>
              <a:latin typeface="Montserrat Black"/>
              <a:ea typeface="Montserrat Black"/>
              <a:cs typeface="Montserrat Black"/>
              <a:sym typeface="Montserrat Black"/>
            </a:endParaRPr>
          </a:p>
        </p:txBody>
      </p:sp>
      <p:sp>
        <p:nvSpPr>
          <p:cNvPr id="2" name="Google Shape;274;p2">
            <a:extLst>
              <a:ext uri="{FF2B5EF4-FFF2-40B4-BE49-F238E27FC236}">
                <a16:creationId xmlns:a16="http://schemas.microsoft.com/office/drawing/2014/main" xmlns="" id="{CDA3E7C7-2089-24F3-F29D-36CD946E7E6F}"/>
              </a:ext>
            </a:extLst>
          </p:cNvPr>
          <p:cNvSpPr txBox="1"/>
          <p:nvPr/>
        </p:nvSpPr>
        <p:spPr>
          <a:xfrm>
            <a:off x="3605964" y="5481458"/>
            <a:ext cx="5129353" cy="463500"/>
          </a:xfrm>
          <a:prstGeom prst="rect">
            <a:avLst/>
          </a:prstGeom>
          <a:noFill/>
          <a:ln>
            <a:noFill/>
          </a:ln>
          <a:effectLst>
            <a:outerShdw blurRad="50800" dist="38100" dir="2700000" algn="tl" rotWithShape="0">
              <a:srgbClr val="000000">
                <a:alpha val="40000"/>
              </a:srgbClr>
            </a:outerShdw>
          </a:effectLst>
        </p:spPr>
        <p:txBody>
          <a:bodyPr spcFirstLastPara="1" wrap="square" lIns="0" tIns="45700" rIns="91425" bIns="45700" anchor="b" anchorCtr="0">
            <a:noAutofit/>
          </a:bodyPr>
          <a:lstStyle/>
          <a:p>
            <a:pPr marL="0" marR="0" lvl="0" indent="0" algn="l" rtl="0">
              <a:lnSpc>
                <a:spcPct val="90000"/>
              </a:lnSpc>
              <a:spcBef>
                <a:spcPts val="0"/>
              </a:spcBef>
              <a:spcAft>
                <a:spcPts val="0"/>
              </a:spcAft>
              <a:buClr>
                <a:srgbClr val="000000"/>
              </a:buClr>
              <a:buSzPts val="4400"/>
              <a:buFont typeface="Arial"/>
              <a:buNone/>
            </a:pPr>
            <a:r>
              <a:rPr lang="en-US" sz="1600" b="1" i="0" u="none" strike="noStrike" cap="none" dirty="0">
                <a:solidFill>
                  <a:schemeClr val="lt1"/>
                </a:solidFill>
                <a:latin typeface="Montserrat Black"/>
                <a:ea typeface="Montserrat Black"/>
                <a:cs typeface="Montserrat Black"/>
                <a:sym typeface="Montserrat Black"/>
              </a:rPr>
              <a:t>Template for cities</a:t>
            </a:r>
            <a:endParaRPr lang="en-US" sz="1600" b="1" i="0" u="none" strike="noStrike" cap="none" dirty="0">
              <a:solidFill>
                <a:schemeClr val="lt1"/>
              </a:solidFill>
              <a:latin typeface="Montserrat Black"/>
              <a:ea typeface="Montserrat Black"/>
              <a:cs typeface="Montserrat Black"/>
            </a:endParaRPr>
          </a:p>
          <a:p>
            <a:pPr>
              <a:lnSpc>
                <a:spcPct val="90000"/>
              </a:lnSpc>
              <a:buSzPts val="4400"/>
            </a:pPr>
            <a:r>
              <a:rPr lang="en-US" sz="1600" b="1" i="0" u="none" strike="noStrike" cap="none" dirty="0">
                <a:solidFill>
                  <a:schemeClr val="lt1"/>
                </a:solidFill>
                <a:latin typeface="Montserrat Black"/>
                <a:ea typeface="Montserrat Black"/>
                <a:cs typeface="Montserrat Black"/>
                <a:sym typeface="Montserrat Black"/>
              </a:rPr>
              <a:t>End-of-Program Show &amp; Tell</a:t>
            </a:r>
            <a:r>
              <a:rPr lang="en-US" sz="1600" b="1" dirty="0">
                <a:solidFill>
                  <a:schemeClr val="lt1"/>
                </a:solidFill>
                <a:latin typeface="Montserrat Black"/>
                <a:ea typeface="Montserrat Black"/>
                <a:cs typeface="Montserrat Black"/>
                <a:sym typeface="Montserrat Black"/>
              </a:rPr>
              <a:t> </a:t>
            </a:r>
            <a:r>
              <a:rPr lang="en-US" sz="1600" b="0" i="0" u="none" strike="noStrike" cap="none" dirty="0">
                <a:latin typeface="Montserrat"/>
                <a:ea typeface="Montserrat"/>
                <a:cs typeface="Montserrat"/>
              </a:rPr>
              <a:t/>
            </a:r>
            <a:br>
              <a:rPr lang="en-US" sz="1600" b="0" i="0" u="none" strike="noStrike" cap="none" dirty="0">
                <a:latin typeface="Montserrat"/>
                <a:ea typeface="Montserrat"/>
                <a:cs typeface="Montserrat"/>
              </a:rPr>
            </a:br>
            <a:r>
              <a:rPr lang="en-US" sz="1600" b="0" i="0" u="none" strike="noStrike" cap="none" dirty="0">
                <a:solidFill>
                  <a:schemeClr val="lt1"/>
                </a:solidFill>
                <a:latin typeface="Montserrat"/>
                <a:ea typeface="Montserrat"/>
                <a:cs typeface="Montserrat"/>
                <a:sym typeface="Montserrat"/>
              </a:rPr>
              <a:t>November 2022</a:t>
            </a:r>
            <a:endParaRPr sz="1600" b="0" i="0" u="none" strike="noStrike" cap="none" dirty="0">
              <a:solidFill>
                <a:schemeClr val="lt1"/>
              </a:solidFill>
              <a:latin typeface="Montserrat"/>
              <a:ea typeface="Montserrat"/>
              <a:cs typeface="Montserrat"/>
            </a:endParaRPr>
          </a:p>
        </p:txBody>
      </p:sp>
      <p:sp>
        <p:nvSpPr>
          <p:cNvPr id="3" name="Google Shape;275;p2">
            <a:extLst>
              <a:ext uri="{FF2B5EF4-FFF2-40B4-BE49-F238E27FC236}">
                <a16:creationId xmlns:a16="http://schemas.microsoft.com/office/drawing/2014/main" xmlns="" id="{985B69F3-EC78-1B28-9474-50B1FB1E7C70}"/>
              </a:ext>
            </a:extLst>
          </p:cNvPr>
          <p:cNvSpPr txBox="1"/>
          <p:nvPr/>
        </p:nvSpPr>
        <p:spPr>
          <a:xfrm>
            <a:off x="3519736" y="4340708"/>
            <a:ext cx="5286900" cy="830956"/>
          </a:xfrm>
          <a:prstGeom prst="rect">
            <a:avLst/>
          </a:prstGeom>
          <a:noFill/>
          <a:ln>
            <a:noFill/>
          </a:ln>
          <a:effectLst>
            <a:outerShdw blurRad="469900" dist="38100" dir="2700000" algn="tl" rotWithShape="0">
              <a:srgbClr val="000000">
                <a:alpha val="56862"/>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2400" b="0" i="0" u="none" strike="noStrike" cap="none" dirty="0">
                <a:solidFill>
                  <a:srgbClr val="FFFFFF"/>
                </a:solidFill>
                <a:latin typeface="Montserrat"/>
                <a:ea typeface="Montserrat"/>
                <a:cs typeface="Montserrat"/>
                <a:sym typeface="Montserrat"/>
              </a:rPr>
              <a:t>URBAN</a:t>
            </a:r>
            <a:endParaRPr lang="pt-BR" sz="2400" b="0" i="0" u="none" strike="noStrike" cap="none" dirty="0">
              <a:solidFill>
                <a:srgbClr val="000000"/>
              </a:solidFill>
              <a:latin typeface="Arial"/>
              <a:ea typeface="Arial"/>
              <a:cs typeface="Arial"/>
            </a:endParaRPr>
          </a:p>
          <a:p>
            <a:pPr marL="0" marR="0" lvl="0" indent="0" algn="l" rtl="0">
              <a:lnSpc>
                <a:spcPct val="100000"/>
              </a:lnSpc>
              <a:spcBef>
                <a:spcPts val="0"/>
              </a:spcBef>
              <a:spcAft>
                <a:spcPts val="0"/>
              </a:spcAft>
              <a:buClr>
                <a:srgbClr val="000000"/>
              </a:buClr>
              <a:buSzPts val="5400"/>
              <a:buFont typeface="Arial"/>
              <a:buNone/>
            </a:pPr>
            <a:r>
              <a:rPr lang="en-US" sz="2400" b="1" i="0" u="none" strike="noStrike" cap="none" dirty="0">
                <a:solidFill>
                  <a:srgbClr val="FFFFFF"/>
                </a:solidFill>
                <a:latin typeface="Montserrat Black"/>
                <a:ea typeface="Montserrat Black"/>
                <a:cs typeface="Montserrat Black"/>
                <a:sym typeface="Montserrat Black"/>
              </a:rPr>
              <a:t>IMAGINARIES</a:t>
            </a:r>
            <a:endParaRPr sz="2400" b="1" i="0" u="none" strike="noStrike" cap="none" dirty="0">
              <a:solidFill>
                <a:srgbClr val="000000"/>
              </a:solidFill>
              <a:latin typeface="Montserrat Black"/>
              <a:ea typeface="Montserrat Black"/>
              <a:cs typeface="Montserrat Black"/>
            </a:endParaRPr>
          </a:p>
        </p:txBody>
      </p:sp>
      <p:cxnSp>
        <p:nvCxnSpPr>
          <p:cNvPr id="5" name="Conector de Seta Reta 4">
            <a:extLst>
              <a:ext uri="{FF2B5EF4-FFF2-40B4-BE49-F238E27FC236}">
                <a16:creationId xmlns:a16="http://schemas.microsoft.com/office/drawing/2014/main" xmlns="" id="{27B83609-2DFD-549F-E8EC-6F9FFC99F8B0}"/>
              </a:ext>
            </a:extLst>
          </p:cNvPr>
          <p:cNvCxnSpPr/>
          <p:nvPr/>
        </p:nvCxnSpPr>
        <p:spPr>
          <a:xfrm>
            <a:off x="5781675" y="3114675"/>
            <a:ext cx="912394" cy="912394"/>
          </a:xfrm>
          <a:prstGeom prst="straightConnector1">
            <a:avLst/>
          </a:prstGeom>
        </p:spPr>
        <p:style>
          <a:lnRef idx="1">
            <a:schemeClr val="dk1"/>
          </a:lnRef>
          <a:fillRef idx="0">
            <a:schemeClr val="dk1"/>
          </a:fillRef>
          <a:effectRef idx="0">
            <a:schemeClr val="dk1"/>
          </a:effectRef>
          <a:fontRef idx="minor">
            <a:schemeClr val="tx1"/>
          </a:fontRef>
        </p:style>
      </p:cxnSp>
      <p:cxnSp>
        <p:nvCxnSpPr>
          <p:cNvPr id="7" name="Google Shape;315;g13003a48218_1_0">
            <a:extLst>
              <a:ext uri="{FF2B5EF4-FFF2-40B4-BE49-F238E27FC236}">
                <a16:creationId xmlns:a16="http://schemas.microsoft.com/office/drawing/2014/main" xmlns="" id="{F783871A-8434-69FD-083A-658F6BD4ACEE}"/>
              </a:ext>
            </a:extLst>
          </p:cNvPr>
          <p:cNvCxnSpPr/>
          <p:nvPr/>
        </p:nvCxnSpPr>
        <p:spPr>
          <a:xfrm flipV="1">
            <a:off x="3609474" y="4225252"/>
            <a:ext cx="2549637" cy="20052"/>
          </a:xfrm>
          <a:prstGeom prst="straightConnector1">
            <a:avLst/>
          </a:prstGeom>
          <a:noFill/>
          <a:ln w="28575" cap="flat" cmpd="sng">
            <a:solidFill>
              <a:schemeClr val="bg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ekh.kankadze\Desktop\299932838_430796589091298_709358316947722891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3385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ekh.kankadze\Desktop\314919931_1326569651214896_398797926342234418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850" y="19050"/>
            <a:ext cx="4657725" cy="3400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rekh.kankadze\Desktop\299877641_430796845757939_386850990727920440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9475"/>
            <a:ext cx="43434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marekh.kankadze\Desktop\314460908_1077529736255460_897694407109478526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764" y="3400425"/>
            <a:ext cx="4528811" cy="3390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marekh.kankadze\Desktop\315334767_825129465203764_3555900162940379472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1575" y="19050"/>
            <a:ext cx="340042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marekh.kankadze\Desktop\314993054_1222355698313020_8002518152090950969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1575" y="3590925"/>
            <a:ext cx="33051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9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2fa506a07d_1_0"/>
          <p:cNvSpPr/>
          <p:nvPr/>
        </p:nvSpPr>
        <p:spPr>
          <a:xfrm>
            <a:off x="-6092" y="9900"/>
            <a:ext cx="6078900" cy="6848100"/>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g12fa506a07d_1_0"/>
          <p:cNvSpPr txBox="1"/>
          <p:nvPr/>
        </p:nvSpPr>
        <p:spPr>
          <a:xfrm>
            <a:off x="369870" y="1815333"/>
            <a:ext cx="5280917" cy="3759300"/>
          </a:xfrm>
          <a:prstGeom prst="rect">
            <a:avLst/>
          </a:prstGeom>
          <a:noFill/>
          <a:ln>
            <a:noFill/>
          </a:ln>
        </p:spPr>
        <p:txBody>
          <a:bodyPr spcFirstLastPara="1" wrap="square" lIns="121900" tIns="121900" rIns="121900" bIns="121900" anchor="ctr" anchorCtr="0">
            <a:noAutofit/>
          </a:bodyPr>
          <a:lstStyle/>
          <a:p>
            <a:pPr lvl="0">
              <a:buSzPts val="4000"/>
            </a:pPr>
            <a:r>
              <a:rPr lang="ka-GE" dirty="0" smtClean="0">
                <a:solidFill>
                  <a:srgbClr val="FFFFFF"/>
                </a:solidFill>
                <a:latin typeface="Montserrat SemiBold"/>
                <a:ea typeface="Montserrat SemiBold"/>
                <a:cs typeface="Montserrat SemiBold"/>
                <a:sym typeface="Montserrat SemiBold"/>
              </a:rPr>
              <a:t>სახლ-მუზეუმის  გაცოცხლებით  ადგილობრივი ხელისუფლება  მოიპოვებს  ადგილობრივი მოსახლოების</a:t>
            </a:r>
            <a:r>
              <a:rPr lang="ka-GE" sz="3600" dirty="0" smtClean="0">
                <a:solidFill>
                  <a:srgbClr val="FFFFFF"/>
                </a:solidFill>
                <a:latin typeface="Montserrat SemiBold"/>
                <a:ea typeface="Montserrat SemiBold"/>
                <a:cs typeface="Montserrat SemiBold"/>
                <a:sym typeface="Montserrat SemiBold"/>
              </a:rPr>
              <a:t> </a:t>
            </a:r>
            <a:r>
              <a:rPr lang="ka-GE" dirty="0" smtClean="0">
                <a:solidFill>
                  <a:srgbClr val="FFFFFF"/>
                </a:solidFill>
                <a:latin typeface="Montserrat SemiBold"/>
                <a:ea typeface="Montserrat SemiBold"/>
                <a:cs typeface="Montserrat SemiBold"/>
                <a:sym typeface="Montserrat SemiBold"/>
              </a:rPr>
              <a:t>ნდობას.</a:t>
            </a:r>
          </a:p>
          <a:p>
            <a:pPr lvl="0">
              <a:buSzPts val="4000"/>
            </a:pPr>
            <a:endParaRPr lang="ka-GE" sz="3600" dirty="0">
              <a:solidFill>
                <a:srgbClr val="FFFFFF"/>
              </a:solidFill>
              <a:latin typeface="Montserrat SemiBold"/>
              <a:ea typeface="Montserrat SemiBold"/>
              <a:cs typeface="Montserrat SemiBold"/>
              <a:sym typeface="Montserrat SemiBold"/>
            </a:endParaRPr>
          </a:p>
          <a:p>
            <a:pPr lvl="0">
              <a:buSzPts val="4000"/>
            </a:pPr>
            <a:endParaRPr lang="ka-GE" sz="3600" dirty="0">
              <a:solidFill>
                <a:srgbClr val="FFFFFF"/>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4000"/>
              <a:buFont typeface="Arial"/>
              <a:buNone/>
            </a:pPr>
            <a:r>
              <a:rPr lang="ka-GE" sz="1200" dirty="0" smtClean="0">
                <a:solidFill>
                  <a:srgbClr val="FFFFFF"/>
                </a:solidFill>
                <a:latin typeface="Montserrat SemiBold"/>
                <a:ea typeface="Montserrat SemiBold"/>
                <a:cs typeface="Montserrat SemiBold"/>
                <a:sym typeface="Montserrat SemiBold"/>
              </a:rPr>
              <a:t>ადგილობრივი მაცხოვრებელი </a:t>
            </a:r>
            <a:endParaRPr sz="1200" b="0" i="0" u="none" strike="noStrike" cap="none" dirty="0">
              <a:solidFill>
                <a:srgbClr val="FFFFFF"/>
              </a:solidFill>
              <a:latin typeface="Montserrat SemiBold"/>
              <a:ea typeface="Montserrat SemiBold"/>
              <a:cs typeface="Montserrat SemiBold"/>
              <a:sym typeface="Montserrat SemiBold"/>
            </a:endParaRPr>
          </a:p>
        </p:txBody>
      </p:sp>
      <p:sp>
        <p:nvSpPr>
          <p:cNvPr id="339" name="Google Shape;339;g12fa506a07d_1_0"/>
          <p:cNvSpPr txBox="1"/>
          <p:nvPr/>
        </p:nvSpPr>
        <p:spPr>
          <a:xfrm>
            <a:off x="399060" y="634704"/>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dirty="0">
                <a:solidFill>
                  <a:schemeClr val="lt2"/>
                </a:solidFill>
                <a:latin typeface="Montserrat"/>
                <a:ea typeface="Montserrat"/>
                <a:cs typeface="Montserrat"/>
                <a:sym typeface="Montserrat"/>
              </a:rPr>
              <a:t>“</a:t>
            </a:r>
            <a:endParaRPr sz="13300" b="1" i="0" u="none" strike="noStrike" cap="none" dirty="0">
              <a:solidFill>
                <a:schemeClr val="lt2"/>
              </a:solidFill>
              <a:latin typeface="Montserrat"/>
              <a:ea typeface="Montserrat"/>
              <a:cs typeface="Montserrat"/>
              <a:sym typeface="Montserrat"/>
            </a:endParaRPr>
          </a:p>
        </p:txBody>
      </p:sp>
      <p:sp>
        <p:nvSpPr>
          <p:cNvPr id="2" name="Google Shape;338;g12fa506a07d_1_0">
            <a:extLst>
              <a:ext uri="{FF2B5EF4-FFF2-40B4-BE49-F238E27FC236}">
                <a16:creationId xmlns:a16="http://schemas.microsoft.com/office/drawing/2014/main" xmlns="" id="{19E6CF59-35B5-A9CA-91C6-FEDCA76EFB3A}"/>
              </a:ext>
            </a:extLst>
          </p:cNvPr>
          <p:cNvSpPr txBox="1"/>
          <p:nvPr/>
        </p:nvSpPr>
        <p:spPr>
          <a:xfrm>
            <a:off x="6556106" y="1795280"/>
            <a:ext cx="5280917" cy="3759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rgbClr val="595959"/>
                </a:solidFill>
                <a:latin typeface="Montserrat SemiBold"/>
                <a:ea typeface="Montserrat SemiBold"/>
                <a:cs typeface="Montserrat SemiBold"/>
                <a:sym typeface="Montserrat SemiBold"/>
              </a:rPr>
              <a:t>Insert a quote from your interviews that impressed you the most</a:t>
            </a:r>
            <a:endParaRPr dirty="0">
              <a:solidFill>
                <a:srgbClr val="595959"/>
              </a:solidFill>
            </a:endParaRPr>
          </a:p>
          <a:p>
            <a:pPr marL="0" marR="0" lvl="0" indent="0" algn="l" rtl="0">
              <a:lnSpc>
                <a:spcPct val="100000"/>
              </a:lnSpc>
              <a:spcBef>
                <a:spcPts val="0"/>
              </a:spcBef>
              <a:spcAft>
                <a:spcPts val="0"/>
              </a:spcAft>
              <a:buClr>
                <a:srgbClr val="000000"/>
              </a:buClr>
              <a:buSzPts val="4000"/>
              <a:buFont typeface="Arial"/>
              <a:buNone/>
            </a:pPr>
            <a:endParaRPr sz="3600" b="0" i="0" u="none" strike="noStrike" cap="none">
              <a:solidFill>
                <a:srgbClr val="595959"/>
              </a:solidFill>
              <a:latin typeface="Montserrat SemiBold"/>
              <a:ea typeface="Montserrat SemiBold"/>
              <a:cs typeface="Montserrat SemiBold"/>
              <a:sym typeface="Montserrat SemiBold"/>
            </a:endParaRPr>
          </a:p>
          <a:p>
            <a:pPr marL="0" marR="0" lvl="0" indent="0" rtl="0">
              <a:lnSpc>
                <a:spcPct val="100000"/>
              </a:lnSpc>
              <a:spcBef>
                <a:spcPts val="0"/>
              </a:spcBef>
              <a:spcAft>
                <a:spcPts val="0"/>
              </a:spcAft>
              <a:buClr>
                <a:srgbClr val="000000"/>
              </a:buClr>
              <a:buSzPts val="2700"/>
              <a:buFont typeface="Arial"/>
              <a:buNone/>
            </a:pPr>
            <a:r>
              <a:rPr lang="en-US" sz="2400" b="0" i="0" u="none" strike="noStrike" cap="none" dirty="0">
                <a:solidFill>
                  <a:srgbClr val="595959"/>
                </a:solidFill>
                <a:latin typeface="Montserrat Light"/>
                <a:ea typeface="Montserrat Light"/>
                <a:cs typeface="Montserrat Light"/>
                <a:sym typeface="Montserrat Light"/>
              </a:rPr>
              <a:t>Indicate who said it, i.e., resident, director of the park etc.</a:t>
            </a:r>
            <a:endParaRPr dirty="0">
              <a:solidFill>
                <a:srgbClr val="595959"/>
              </a:solidFill>
            </a:endParaRPr>
          </a:p>
        </p:txBody>
      </p:sp>
      <p:sp>
        <p:nvSpPr>
          <p:cNvPr id="3" name="Google Shape;339;g12fa506a07d_1_0">
            <a:extLst>
              <a:ext uri="{FF2B5EF4-FFF2-40B4-BE49-F238E27FC236}">
                <a16:creationId xmlns:a16="http://schemas.microsoft.com/office/drawing/2014/main" xmlns="" id="{1850A6B8-225B-6949-57C0-B1F760C5B540}"/>
              </a:ext>
            </a:extLst>
          </p:cNvPr>
          <p:cNvSpPr txBox="1"/>
          <p:nvPr/>
        </p:nvSpPr>
        <p:spPr>
          <a:xfrm>
            <a:off x="6585296" y="614651"/>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a:solidFill>
                  <a:srgbClr val="595959"/>
                </a:solidFill>
                <a:latin typeface="Montserrat"/>
                <a:ea typeface="Montserrat"/>
                <a:cs typeface="Montserrat"/>
                <a:sym typeface="Montserrat"/>
              </a:rPr>
              <a:t>“</a:t>
            </a:r>
            <a:endParaRPr sz="13300" b="1" i="0" u="none" strike="noStrike" cap="none">
              <a:solidFill>
                <a:srgbClr val="595959"/>
              </a:solidFill>
              <a:latin typeface="Montserrat"/>
              <a:ea typeface="Montserrat"/>
              <a:cs typeface="Montserrat"/>
              <a:sym typeface="Montserrat"/>
            </a:endParaRPr>
          </a:p>
        </p:txBody>
      </p:sp>
    </p:spTree>
    <p:extLst>
      <p:ext uri="{BB962C8B-B14F-4D97-AF65-F5344CB8AC3E}">
        <p14:creationId xmlns:p14="http://schemas.microsoft.com/office/powerpoint/2010/main" val="498278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4" name="Google Shape;424;g16f4b968673_0_1"/>
          <p:cNvPicPr preferRelativeResize="0"/>
          <p:nvPr/>
        </p:nvPicPr>
        <p:blipFill rotWithShape="1">
          <a:blip r:embed="rId3">
            <a:alphaModFix/>
          </a:blip>
          <a:srcRect/>
          <a:stretch/>
        </p:blipFill>
        <p:spPr>
          <a:xfrm>
            <a:off x="0" y="-38100"/>
            <a:ext cx="12192001" cy="2346251"/>
          </a:xfrm>
          <a:prstGeom prst="rect">
            <a:avLst/>
          </a:prstGeom>
          <a:noFill/>
          <a:ln>
            <a:noFill/>
          </a:ln>
        </p:spPr>
      </p:pic>
      <p:sp>
        <p:nvSpPr>
          <p:cNvPr id="425" name="Google Shape;425;g16f4b968673_0_1"/>
          <p:cNvSpPr txBox="1"/>
          <p:nvPr/>
        </p:nvSpPr>
        <p:spPr>
          <a:xfrm>
            <a:off x="1277199" y="693112"/>
            <a:ext cx="4248900" cy="1200288"/>
          </a:xfrm>
          <a:prstGeom prst="rect">
            <a:avLst/>
          </a:prstGeom>
          <a:noFill/>
          <a:ln>
            <a:noFill/>
          </a:ln>
          <a:effectLst>
            <a:outerShdw blurRad="469900" dist="38100" dir="2700000" algn="tl" rotWithShape="0">
              <a:srgbClr val="000000">
                <a:alpha val="5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ka-GE" sz="3600" b="0" i="0" u="none" strike="noStrike" cap="none" dirty="0">
                <a:solidFill>
                  <a:srgbClr val="FFFFFF"/>
                </a:solidFill>
                <a:latin typeface="Montserrat Black"/>
                <a:ea typeface="Montserrat Black"/>
                <a:cs typeface="Montserrat Black"/>
                <a:sym typeface="Montserrat Black"/>
              </a:rPr>
              <a:t>გუნდის შემეცნებითი გზა</a:t>
            </a:r>
            <a:endParaRPr lang="pt-BR" sz="3600" b="0" i="0" u="none" strike="noStrike" cap="none" dirty="0">
              <a:solidFill>
                <a:srgbClr val="000000"/>
              </a:solidFill>
              <a:latin typeface="Montserrat Black"/>
              <a:ea typeface="Montserrat Black"/>
              <a:cs typeface="Montserrat Black"/>
            </a:endParaRPr>
          </a:p>
        </p:txBody>
      </p:sp>
      <p:sp>
        <p:nvSpPr>
          <p:cNvPr id="426" name="Google Shape;426;g16f4b968673_0_1"/>
          <p:cNvSpPr txBox="1"/>
          <p:nvPr/>
        </p:nvSpPr>
        <p:spPr>
          <a:xfrm>
            <a:off x="635620" y="2308151"/>
            <a:ext cx="6651005" cy="4924395"/>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595959"/>
              </a:buClr>
              <a:buSzPts val="2800"/>
              <a:buFont typeface="Montserrat"/>
              <a:buChar char="●"/>
            </a:pPr>
            <a:r>
              <a:rPr lang="ka-GE" sz="2000" b="0" i="0" u="none" strike="noStrike" cap="none" dirty="0">
                <a:solidFill>
                  <a:schemeClr val="dk1"/>
                </a:solidFill>
                <a:highlight>
                  <a:srgbClr val="FFFFFF"/>
                </a:highlight>
                <a:latin typeface="Montserrat"/>
                <a:ea typeface="Montserrat"/>
                <a:cs typeface="Montserrat"/>
                <a:sym typeface="Montserrat"/>
              </a:rPr>
              <a:t>რა ვისწავლეთ</a:t>
            </a:r>
            <a:r>
              <a:rPr lang="en-US" sz="2000" b="0" i="0" u="none" strike="noStrike" cap="none" dirty="0">
                <a:solidFill>
                  <a:schemeClr val="dk1"/>
                </a:solidFill>
                <a:highlight>
                  <a:srgbClr val="FFFFFF"/>
                </a:highlight>
                <a:latin typeface="Montserrat"/>
                <a:ea typeface="Montserrat"/>
                <a:cs typeface="Montserrat"/>
                <a:sym typeface="Montserrat"/>
              </a:rPr>
              <a:t>?</a:t>
            </a:r>
            <a:endParaRPr lang="ka-GE" sz="2000" b="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l" rtl="0">
              <a:lnSpc>
                <a:spcPct val="100000"/>
              </a:lnSpc>
              <a:spcBef>
                <a:spcPts val="0"/>
              </a:spcBef>
              <a:spcAft>
                <a:spcPts val="0"/>
              </a:spcAft>
              <a:buClr>
                <a:srgbClr val="595959"/>
              </a:buClr>
              <a:buSzPts val="2800"/>
              <a:buFont typeface="Montserrat"/>
              <a:buChar char="●"/>
            </a:pPr>
            <a:endParaRPr lang="ka-GE" sz="1200" dirty="0">
              <a:solidFill>
                <a:schemeClr val="dk1"/>
              </a:solidFill>
              <a:highlight>
                <a:srgbClr val="FFFFFF"/>
              </a:highlight>
              <a:latin typeface="Montserrat"/>
              <a:ea typeface="Montserrat"/>
              <a:cs typeface="Montserrat"/>
              <a:sym typeface="Montserrat"/>
            </a:endParaRPr>
          </a:p>
          <a:p>
            <a:pPr marL="457200" marR="0" lvl="0" indent="-406400" algn="just" rtl="0">
              <a:lnSpc>
                <a:spcPct val="100000"/>
              </a:lnSpc>
              <a:spcBef>
                <a:spcPts val="0"/>
              </a:spcBef>
              <a:spcAft>
                <a:spcPts val="0"/>
              </a:spcAft>
              <a:buClr>
                <a:srgbClr val="595959"/>
              </a:buClr>
              <a:buSzPts val="2800"/>
              <a:buFont typeface="Montserrat"/>
              <a:buChar char="●"/>
            </a:pPr>
            <a:r>
              <a:rPr lang="ka-GE" sz="1200" i="0" u="none" strike="noStrike" dirty="0">
                <a:solidFill>
                  <a:srgbClr val="595959"/>
                </a:solidFill>
                <a:effectLst/>
                <a:latin typeface="Times New Roman" panose="02020603050405020304" pitchFamily="18" charset="0"/>
              </a:rPr>
              <a:t>პროექტის ფარგლებში ყველა საკითხი ჩვენთვის იყო სასწავლებელი, თუმცა განსაკუთრებული ყურადღება მივაქციეთ ისეთ საკითხს, როგორიცაა ინტერვიუების ჩატარება მომხმარებლებთან/მოსახლეობასთან </a:t>
            </a:r>
            <a:r>
              <a:rPr lang="ka-GE" sz="1200" i="0" u="none" strike="noStrike" dirty="0" smtClean="0">
                <a:solidFill>
                  <a:srgbClr val="595959"/>
                </a:solidFill>
                <a:effectLst/>
                <a:latin typeface="Times New Roman" panose="02020603050405020304" pitchFamily="18" charset="0"/>
              </a:rPr>
              <a:t>საკვლევი საკითხების </a:t>
            </a:r>
            <a:r>
              <a:rPr lang="ka-GE" sz="1200" i="0" u="none" strike="noStrike" dirty="0">
                <a:solidFill>
                  <a:srgbClr val="595959"/>
                </a:solidFill>
                <a:effectLst/>
                <a:latin typeface="Times New Roman" panose="02020603050405020304" pitchFamily="18" charset="0"/>
              </a:rPr>
              <a:t>უკეთ გასაგებად, რასაც ფაქტიურად მუნიციპალიტეტი არ გამოიყენებდა.</a:t>
            </a:r>
            <a:endParaRPr lang="ka-GE" sz="120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l" rtl="0">
              <a:lnSpc>
                <a:spcPct val="100000"/>
              </a:lnSpc>
              <a:spcBef>
                <a:spcPts val="0"/>
              </a:spcBef>
              <a:spcAft>
                <a:spcPts val="0"/>
              </a:spcAft>
              <a:buClr>
                <a:srgbClr val="595959"/>
              </a:buClr>
              <a:buSzPts val="2800"/>
              <a:buFont typeface="Montserrat"/>
              <a:buChar char="●"/>
            </a:pPr>
            <a:endParaRPr lang="pt-BR" sz="1200" b="0" i="0" u="none" strike="noStrike" cap="none" dirty="0">
              <a:solidFill>
                <a:schemeClr val="dk1"/>
              </a:solidFill>
              <a:highlight>
                <a:srgbClr val="FFFFFF"/>
              </a:highlight>
              <a:latin typeface="Montserrat"/>
              <a:ea typeface="Montserrat"/>
              <a:cs typeface="Montserrat"/>
            </a:endParaRPr>
          </a:p>
          <a:p>
            <a:pPr marL="457200" marR="0" lvl="0" indent="-406400" algn="just" rtl="0">
              <a:lnSpc>
                <a:spcPct val="100000"/>
              </a:lnSpc>
              <a:spcBef>
                <a:spcPts val="0"/>
              </a:spcBef>
              <a:spcAft>
                <a:spcPts val="0"/>
              </a:spcAft>
              <a:buClr>
                <a:srgbClr val="595959"/>
              </a:buClr>
              <a:buSzPts val="2800"/>
              <a:buFont typeface="Montserrat"/>
              <a:buChar char="●"/>
            </a:pPr>
            <a:r>
              <a:rPr lang="ka-GE" sz="1200" b="0" i="0" u="none" strike="noStrike" cap="none" dirty="0">
                <a:solidFill>
                  <a:schemeClr val="dk1"/>
                </a:solidFill>
                <a:highlight>
                  <a:srgbClr val="FFFFFF"/>
                </a:highlight>
                <a:latin typeface="Montserrat"/>
                <a:ea typeface="Montserrat"/>
                <a:cs typeface="Montserrat"/>
                <a:sym typeface="Montserrat"/>
              </a:rPr>
              <a:t>რამ შეგიწყოთ ხელი სწავლაში</a:t>
            </a:r>
            <a:r>
              <a:rPr lang="en-US" sz="1200" b="0" i="0" u="none" strike="noStrike" cap="none" dirty="0">
                <a:solidFill>
                  <a:schemeClr val="dk1"/>
                </a:solidFill>
                <a:highlight>
                  <a:srgbClr val="FFFFFF"/>
                </a:highlight>
                <a:latin typeface="Montserrat"/>
                <a:ea typeface="Montserrat"/>
                <a:cs typeface="Montserrat"/>
                <a:sym typeface="Montserrat"/>
              </a:rPr>
              <a:t>?</a:t>
            </a:r>
            <a:endParaRPr lang="ka-GE" sz="1200" b="0" i="0" u="none" strike="noStrike" cap="none" dirty="0">
              <a:solidFill>
                <a:schemeClr val="dk1"/>
              </a:solidFill>
              <a:highlight>
                <a:srgbClr val="FFFFFF"/>
              </a:highlight>
              <a:latin typeface="Montserrat"/>
              <a:ea typeface="Montserrat"/>
              <a:cs typeface="Montserrat"/>
              <a:sym typeface="Montserrat"/>
            </a:endParaRPr>
          </a:p>
          <a:p>
            <a:pPr marL="50800" marR="0" lvl="0" algn="just" rtl="0">
              <a:lnSpc>
                <a:spcPct val="100000"/>
              </a:lnSpc>
              <a:spcBef>
                <a:spcPts val="0"/>
              </a:spcBef>
              <a:spcAft>
                <a:spcPts val="0"/>
              </a:spcAft>
              <a:buClr>
                <a:srgbClr val="595959"/>
              </a:buClr>
              <a:buSzPts val="2800"/>
            </a:pPr>
            <a:r>
              <a:rPr lang="ka-GE" sz="1200" dirty="0">
                <a:solidFill>
                  <a:schemeClr val="dk1"/>
                </a:solidFill>
                <a:highlight>
                  <a:srgbClr val="FFFFFF"/>
                </a:highlight>
                <a:latin typeface="Montserrat"/>
                <a:ea typeface="Montserrat"/>
                <a:cs typeface="Montserrat"/>
                <a:sym typeface="Montserrat"/>
              </a:rPr>
              <a:t>მიუხედავად იმისა, რომ სწავლება ხდებოდა ონლაინ ჩართვით, გარემომ და დამოკიდებულებამ ძალიან დიდი როლი შეასრულა ხანგრძლივი სწავლების პროცესში. დიდი როლი ითამაშა ასევე,  მოტივაციამ ტრენერების მხრიდან. მიუხედავად იმისა, რომ სრულყოფილად ვერ ვახდენდით იდეების ჩამოყალიბებას საწყის ეტაპზე ტრენერების მხრიდან სისტემატიური შექება  იყო ერთი მთვარი მოტივაცია, </a:t>
            </a:r>
            <a:r>
              <a:rPr lang="ka-GE" sz="1200" dirty="0" smtClean="0">
                <a:solidFill>
                  <a:schemeClr val="dk1"/>
                </a:solidFill>
                <a:highlight>
                  <a:srgbClr val="FFFFFF"/>
                </a:highlight>
                <a:latin typeface="Montserrat"/>
                <a:ea typeface="Montserrat"/>
                <a:cs typeface="Montserrat"/>
                <a:sym typeface="Montserrat"/>
              </a:rPr>
              <a:t>რითაც </a:t>
            </a:r>
            <a:r>
              <a:rPr lang="ka-GE" sz="1200" dirty="0">
                <a:solidFill>
                  <a:schemeClr val="dk1"/>
                </a:solidFill>
                <a:highlight>
                  <a:srgbClr val="FFFFFF"/>
                </a:highlight>
                <a:latin typeface="Montserrat"/>
                <a:ea typeface="Montserrat"/>
                <a:cs typeface="Montserrat"/>
                <a:sym typeface="Montserrat"/>
              </a:rPr>
              <a:t>ჩვენ შევძელით სწავლების ბოლომდე სრულყოფილად მიყვანა.</a:t>
            </a:r>
            <a:endParaRPr sz="1200" b="0" i="0" u="none" strike="noStrike" cap="none" dirty="0">
              <a:solidFill>
                <a:schemeClr val="dk1"/>
              </a:solidFill>
              <a:highlight>
                <a:srgbClr val="FFFFFF"/>
              </a:highlight>
              <a:latin typeface="Montserrat"/>
              <a:ea typeface="Montserrat"/>
              <a:cs typeface="Montserrat"/>
            </a:endParaRPr>
          </a:p>
          <a:p>
            <a:pPr marL="457200" marR="0" lvl="0" indent="-406400" algn="just" rtl="0">
              <a:lnSpc>
                <a:spcPct val="100000"/>
              </a:lnSpc>
              <a:spcBef>
                <a:spcPts val="0"/>
              </a:spcBef>
              <a:spcAft>
                <a:spcPts val="0"/>
              </a:spcAft>
              <a:buClr>
                <a:srgbClr val="595959"/>
              </a:buClr>
              <a:buSzPts val="2800"/>
              <a:buFont typeface="Montserrat"/>
              <a:buChar char="●"/>
            </a:pPr>
            <a:r>
              <a:rPr lang="ka-GE" sz="1200" b="0" i="0" u="none" strike="noStrike" cap="none" dirty="0">
                <a:solidFill>
                  <a:schemeClr val="dk1"/>
                </a:solidFill>
                <a:highlight>
                  <a:srgbClr val="FFFFFF"/>
                </a:highlight>
                <a:latin typeface="Montserrat"/>
                <a:ea typeface="Montserrat"/>
                <a:cs typeface="Montserrat"/>
                <a:sym typeface="Montserrat"/>
              </a:rPr>
              <a:t>რას გააკეთებთ სხვანაირად შემდგომში</a:t>
            </a:r>
            <a:r>
              <a:rPr lang="en-US" sz="1200" b="0" i="0" u="none" strike="noStrike" cap="none" dirty="0">
                <a:solidFill>
                  <a:schemeClr val="dk1"/>
                </a:solidFill>
                <a:highlight>
                  <a:srgbClr val="FFFFFF"/>
                </a:highlight>
                <a:latin typeface="Montserrat"/>
                <a:ea typeface="Montserrat"/>
                <a:cs typeface="Montserrat"/>
                <a:sym typeface="Montserrat"/>
              </a:rPr>
              <a:t>?</a:t>
            </a:r>
            <a:endParaRPr lang="ka-GE" sz="1200" b="0" i="0" u="none" strike="noStrike" cap="none" dirty="0">
              <a:solidFill>
                <a:schemeClr val="dk1"/>
              </a:solidFill>
              <a:highlight>
                <a:srgbClr val="FFFFFF"/>
              </a:highlight>
              <a:latin typeface="Montserrat"/>
              <a:ea typeface="Montserrat"/>
              <a:cs typeface="Montserrat"/>
              <a:sym typeface="Montserrat"/>
            </a:endParaRPr>
          </a:p>
          <a:p>
            <a:pPr marL="50800" marR="0" lvl="0" algn="l" rtl="0">
              <a:lnSpc>
                <a:spcPct val="100000"/>
              </a:lnSpc>
              <a:spcBef>
                <a:spcPts val="0"/>
              </a:spcBef>
              <a:spcAft>
                <a:spcPts val="0"/>
              </a:spcAft>
              <a:buClr>
                <a:srgbClr val="595959"/>
              </a:buClr>
              <a:buSzPts val="2800"/>
            </a:pPr>
            <a:endParaRPr lang="ka-GE" sz="1200" dirty="0">
              <a:solidFill>
                <a:schemeClr val="dk1"/>
              </a:solidFill>
              <a:highlight>
                <a:srgbClr val="FFFFFF"/>
              </a:highlight>
              <a:latin typeface="Montserrat"/>
              <a:ea typeface="Montserrat"/>
              <a:cs typeface="Montserrat"/>
              <a:sym typeface="Montserrat"/>
            </a:endParaRPr>
          </a:p>
          <a:p>
            <a:pPr marL="50800" marR="0" lvl="0" algn="l" rtl="0">
              <a:lnSpc>
                <a:spcPct val="100000"/>
              </a:lnSpc>
              <a:spcBef>
                <a:spcPts val="0"/>
              </a:spcBef>
              <a:spcAft>
                <a:spcPts val="0"/>
              </a:spcAft>
              <a:buClr>
                <a:srgbClr val="595959"/>
              </a:buClr>
              <a:buSzPts val="2800"/>
            </a:pPr>
            <a:r>
              <a:rPr lang="ka-GE" sz="1200" dirty="0">
                <a:solidFill>
                  <a:schemeClr val="dk1"/>
                </a:solidFill>
                <a:highlight>
                  <a:srgbClr val="FFFFFF"/>
                </a:highlight>
                <a:latin typeface="Montserrat"/>
                <a:ea typeface="Montserrat"/>
                <a:cs typeface="Montserrat"/>
                <a:sym typeface="Montserrat"/>
              </a:rPr>
              <a:t>ნაცვალდ ონალინ ჩართვებისა გამოვიყენებდი უშუალო შეხვედრებს</a:t>
            </a:r>
            <a:r>
              <a:rPr lang="ka-GE" sz="1200" dirty="0" smtClean="0">
                <a:solidFill>
                  <a:schemeClr val="dk1"/>
                </a:solidFill>
                <a:highlight>
                  <a:srgbClr val="FFFFFF"/>
                </a:highlight>
                <a:latin typeface="Montserrat"/>
                <a:ea typeface="Montserrat"/>
                <a:cs typeface="Montserrat"/>
                <a:sym typeface="Montserrat"/>
              </a:rPr>
              <a:t>.</a:t>
            </a:r>
          </a:p>
          <a:p>
            <a:pPr marL="457200" marR="0" lvl="0" indent="-406400" algn="l" rtl="0">
              <a:lnSpc>
                <a:spcPct val="100000"/>
              </a:lnSpc>
              <a:spcBef>
                <a:spcPts val="0"/>
              </a:spcBef>
              <a:spcAft>
                <a:spcPts val="0"/>
              </a:spcAft>
              <a:buClr>
                <a:srgbClr val="595959"/>
              </a:buClr>
              <a:buSzPts val="2800"/>
              <a:buFont typeface="Montserrat"/>
              <a:buChar char="●"/>
            </a:pPr>
            <a:r>
              <a:rPr lang="ka-GE" sz="1200" b="0" i="0" u="none" strike="noStrike" cap="none" dirty="0" smtClean="0">
                <a:solidFill>
                  <a:schemeClr val="dk1"/>
                </a:solidFill>
                <a:highlight>
                  <a:srgbClr val="FFFFFF"/>
                </a:highlight>
                <a:latin typeface="Montserrat"/>
                <a:ea typeface="Montserrat"/>
                <a:cs typeface="Montserrat"/>
                <a:sym typeface="Montserrat"/>
              </a:rPr>
              <a:t>როგორ </a:t>
            </a:r>
            <a:r>
              <a:rPr lang="ka-GE" sz="1200" b="0" i="0" u="none" strike="noStrike" cap="none" dirty="0">
                <a:solidFill>
                  <a:schemeClr val="dk1"/>
                </a:solidFill>
                <a:highlight>
                  <a:srgbClr val="FFFFFF"/>
                </a:highlight>
                <a:latin typeface="Montserrat"/>
                <a:ea typeface="Montserrat"/>
                <a:cs typeface="Montserrat"/>
                <a:sym typeface="Montserrat"/>
              </a:rPr>
              <a:t>აპირებთ </a:t>
            </a:r>
            <a:r>
              <a:rPr lang="ka-GE" sz="1200" b="0" i="1" u="none" strike="noStrike" cap="none" dirty="0">
                <a:solidFill>
                  <a:schemeClr val="dk1"/>
                </a:solidFill>
                <a:highlight>
                  <a:srgbClr val="FFFFFF"/>
                </a:highlight>
                <a:latin typeface="Montserrat"/>
                <a:ea typeface="Montserrat"/>
                <a:cs typeface="Montserrat"/>
                <a:sym typeface="Montserrat"/>
              </a:rPr>
              <a:t>გააბევროთ</a:t>
            </a:r>
            <a:r>
              <a:rPr lang="ka-GE" sz="1200" b="0" i="0" u="none" strike="noStrike" cap="none" dirty="0">
                <a:solidFill>
                  <a:schemeClr val="dk1"/>
                </a:solidFill>
                <a:highlight>
                  <a:srgbClr val="FFFFFF"/>
                </a:highlight>
                <a:latin typeface="Montserrat"/>
                <a:ea typeface="Montserrat"/>
                <a:cs typeface="Montserrat"/>
                <a:sym typeface="Montserrat"/>
              </a:rPr>
              <a:t> გაუზიაროთ შეძენილი ცოდნა სხვებს?</a:t>
            </a:r>
          </a:p>
          <a:p>
            <a:pPr marL="50800" marR="0" lvl="0" algn="just" rtl="0">
              <a:lnSpc>
                <a:spcPct val="100000"/>
              </a:lnSpc>
              <a:spcBef>
                <a:spcPts val="0"/>
              </a:spcBef>
              <a:spcAft>
                <a:spcPts val="0"/>
              </a:spcAft>
              <a:buClr>
                <a:srgbClr val="595959"/>
              </a:buClr>
              <a:buSzPts val="2800"/>
            </a:pPr>
            <a:r>
              <a:rPr lang="ka-GE" sz="1200" dirty="0">
                <a:solidFill>
                  <a:schemeClr val="dk1"/>
                </a:solidFill>
                <a:highlight>
                  <a:srgbClr val="FFFFFF"/>
                </a:highlight>
                <a:latin typeface="Montserrat"/>
                <a:ea typeface="Montserrat"/>
                <a:cs typeface="Montserrat"/>
                <a:sym typeface="Montserrat"/>
              </a:rPr>
              <a:t>წყალტუბოს მუნიციპალიტეტმა </a:t>
            </a:r>
            <a:r>
              <a:rPr lang="ka-GE" sz="1200" dirty="0" smtClean="0">
                <a:solidFill>
                  <a:schemeClr val="dk1"/>
                </a:solidFill>
                <a:highlight>
                  <a:srgbClr val="FFFFFF"/>
                </a:highlight>
                <a:latin typeface="Montserrat"/>
                <a:ea typeface="Montserrat"/>
                <a:cs typeface="Montserrat"/>
                <a:sym typeface="Montserrat"/>
              </a:rPr>
              <a:t>დაიწყო </a:t>
            </a:r>
            <a:r>
              <a:rPr lang="ka-GE" sz="1200" dirty="0">
                <a:solidFill>
                  <a:schemeClr val="dk1"/>
                </a:solidFill>
                <a:highlight>
                  <a:srgbClr val="FFFFFF"/>
                </a:highlight>
                <a:latin typeface="Montserrat"/>
                <a:ea typeface="Montserrat"/>
                <a:cs typeface="Montserrat"/>
                <a:sym typeface="Montserrat"/>
              </a:rPr>
              <a:t>უკვე შეძენილი ცოდნის გამოყენება სხვადასხვა პროექტების  განხორციელების დროს, სადაც გამოვიყენეთ </a:t>
            </a:r>
            <a:r>
              <a:rPr lang="ka-GE" sz="1200" dirty="0" smtClean="0">
                <a:solidFill>
                  <a:schemeClr val="dk1"/>
                </a:solidFill>
                <a:highlight>
                  <a:srgbClr val="FFFFFF"/>
                </a:highlight>
                <a:latin typeface="Montserrat"/>
                <a:ea typeface="Montserrat"/>
                <a:cs typeface="Montserrat"/>
                <a:sym typeface="Montserrat"/>
              </a:rPr>
              <a:t>მოსახლოებასთან </a:t>
            </a:r>
            <a:r>
              <a:rPr lang="ka-GE" sz="1200" dirty="0">
                <a:solidFill>
                  <a:schemeClr val="dk1"/>
                </a:solidFill>
                <a:highlight>
                  <a:srgbClr val="FFFFFF"/>
                </a:highlight>
                <a:latin typeface="Montserrat"/>
                <a:ea typeface="Montserrat"/>
                <a:cs typeface="Montserrat"/>
                <a:sym typeface="Montserrat"/>
              </a:rPr>
              <a:t>ინტერვიუების ჩატარების მეთოდი. </a:t>
            </a:r>
            <a:r>
              <a:rPr lang="ka-GE" sz="1200" dirty="0" smtClean="0">
                <a:solidFill>
                  <a:schemeClr val="dk1"/>
                </a:solidFill>
                <a:highlight>
                  <a:srgbClr val="FFFFFF"/>
                </a:highlight>
                <a:latin typeface="Montserrat"/>
                <a:ea typeface="Montserrat"/>
                <a:cs typeface="Montserrat"/>
                <a:sym typeface="Montserrat"/>
              </a:rPr>
              <a:t>ასევე, ამ პროექტის შემართებიდან და გავრცობიდან გამომდინარე მუნიციპალიტეტმა მოიპოვა გრანტი 20000 ლარის ფარგლებში ამავე ლოკაციაზე, სადაც კულტურულ ჰაბს დაემატა საგანმანათლებლო სივრცე,  რაც ფაქტიურად ამავე პროექტის შემადგენელი ნაწილია. </a:t>
            </a:r>
            <a:endParaRPr lang="ka-GE" sz="1200" b="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l" rtl="0">
              <a:lnSpc>
                <a:spcPct val="100000"/>
              </a:lnSpc>
              <a:spcBef>
                <a:spcPts val="0"/>
              </a:spcBef>
              <a:spcAft>
                <a:spcPts val="0"/>
              </a:spcAft>
              <a:buClr>
                <a:srgbClr val="595959"/>
              </a:buClr>
              <a:buSzPts val="2800"/>
              <a:buFont typeface="Montserrat"/>
              <a:buChar char="●"/>
            </a:pPr>
            <a:r>
              <a:rPr lang="ka-GE" sz="1200" b="0" i="0" u="none" strike="noStrike" cap="none" dirty="0">
                <a:solidFill>
                  <a:schemeClr val="dk1"/>
                </a:solidFill>
                <a:highlight>
                  <a:srgbClr val="FFFFFF"/>
                </a:highlight>
                <a:latin typeface="Montserrat"/>
                <a:ea typeface="Montserrat"/>
                <a:cs typeface="Montserrat"/>
                <a:sym typeface="Montserrat"/>
              </a:rPr>
              <a:t> </a:t>
            </a:r>
            <a:endParaRPr sz="1200" b="0" i="1" u="none" strike="noStrike" cap="none" dirty="0">
              <a:solidFill>
                <a:schemeClr val="dk1"/>
              </a:solidFill>
              <a:highlight>
                <a:schemeClr val="lt1"/>
              </a:highlight>
              <a:latin typeface="Montserrat"/>
              <a:ea typeface="Montserrat"/>
              <a:cs typeface="Montserrat"/>
              <a:sym typeface="Montserrat"/>
            </a:endParaRPr>
          </a:p>
        </p:txBody>
      </p:sp>
      <p:sp>
        <p:nvSpPr>
          <p:cNvPr id="2" name="Google Shape;425;g16f4b968673_0_1">
            <a:extLst>
              <a:ext uri="{FF2B5EF4-FFF2-40B4-BE49-F238E27FC236}">
                <a16:creationId xmlns:a16="http://schemas.microsoft.com/office/drawing/2014/main" xmlns="" id="{67E23DA1-3F51-CE75-BB2A-695166D7657A}"/>
              </a:ext>
            </a:extLst>
          </p:cNvPr>
          <p:cNvSpPr txBox="1"/>
          <p:nvPr/>
        </p:nvSpPr>
        <p:spPr>
          <a:xfrm>
            <a:off x="6380593" y="673059"/>
            <a:ext cx="4248900" cy="1200288"/>
          </a:xfrm>
          <a:prstGeom prst="rect">
            <a:avLst/>
          </a:prstGeom>
          <a:noFill/>
          <a:ln>
            <a:noFill/>
          </a:ln>
          <a:effectLst>
            <a:outerShdw blurRad="469900" dist="38100" dir="2700000" algn="tl" rotWithShape="0">
              <a:srgbClr val="000000">
                <a:alpha val="5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600" b="0" i="0" u="none" strike="noStrike" cap="none" dirty="0">
                <a:solidFill>
                  <a:srgbClr val="FFFFFF"/>
                </a:solidFill>
                <a:latin typeface="Montserrat Black"/>
                <a:ea typeface="Montserrat Black"/>
                <a:cs typeface="Montserrat Black"/>
                <a:sym typeface="Montserrat Black"/>
              </a:rPr>
              <a:t>Team learning journey</a:t>
            </a:r>
            <a:endParaRPr lang="pt-BR" sz="3600" b="0" i="0" u="none" strike="noStrike" cap="none">
              <a:solidFill>
                <a:srgbClr val="000000"/>
              </a:solidFill>
              <a:latin typeface="Montserrat Black"/>
              <a:ea typeface="Montserrat Black"/>
              <a:cs typeface="Montserrat Black"/>
            </a:endParaRPr>
          </a:p>
        </p:txBody>
      </p:sp>
      <p:sp>
        <p:nvSpPr>
          <p:cNvPr id="3" name="Google Shape;426;g16f4b968673_0_1">
            <a:extLst>
              <a:ext uri="{FF2B5EF4-FFF2-40B4-BE49-F238E27FC236}">
                <a16:creationId xmlns:a16="http://schemas.microsoft.com/office/drawing/2014/main" xmlns="" id="{DCBF3B06-93ED-B85C-7D44-16B14F32DA2E}"/>
              </a:ext>
            </a:extLst>
          </p:cNvPr>
          <p:cNvSpPr txBox="1"/>
          <p:nvPr/>
        </p:nvSpPr>
        <p:spPr>
          <a:xfrm>
            <a:off x="7677150" y="2800350"/>
            <a:ext cx="2976372" cy="3877954"/>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595959"/>
              </a:buClr>
              <a:buSzPts val="2800"/>
              <a:buFont typeface="Montserrat"/>
              <a:buChar char="●"/>
            </a:pPr>
            <a:r>
              <a:rPr lang="ka-GE" sz="1800" b="1" i="0" u="none" strike="noStrike" dirty="0">
                <a:solidFill>
                  <a:srgbClr val="595959"/>
                </a:solidFill>
                <a:effectLst/>
                <a:latin typeface="Times New Roman" panose="02020603050405020304" pitchFamily="18" charset="0"/>
              </a:rPr>
              <a:t>. </a:t>
            </a:r>
            <a:r>
              <a:rPr lang="en-GB" sz="2000" b="0" i="0" u="none" strike="noStrike" cap="none" dirty="0">
                <a:solidFill>
                  <a:schemeClr val="dk1"/>
                </a:solidFill>
                <a:highlight>
                  <a:srgbClr val="FFFFFF"/>
                </a:highlight>
                <a:latin typeface="Montserrat"/>
                <a:ea typeface="Montserrat"/>
                <a:cs typeface="Montserrat"/>
                <a:sym typeface="Montserrat"/>
              </a:rPr>
              <a:t>What do you plan on doing next with your experiments? How do you plan on moving ahead with your ideas?</a:t>
            </a:r>
            <a:endParaRPr lang="en-GB" sz="2000" b="0" i="0" u="none" strike="noStrike" cap="none" dirty="0">
              <a:solidFill>
                <a:schemeClr val="dk1"/>
              </a:solidFill>
              <a:highlight>
                <a:srgbClr val="FFFFFF"/>
              </a:highlight>
              <a:latin typeface="Montserrat"/>
              <a:ea typeface="Montserrat"/>
              <a:cs typeface="Montserrat"/>
            </a:endParaRPr>
          </a:p>
          <a:p>
            <a:pPr marL="457200" indent="-406400">
              <a:buClr>
                <a:srgbClr val="595959"/>
              </a:buClr>
              <a:buSzPts val="2800"/>
              <a:buFont typeface="Montserrat"/>
              <a:buChar char="●"/>
            </a:pPr>
            <a:r>
              <a:rPr lang="en-GB" sz="2000" b="0" i="0" u="none" strike="noStrike" cap="none" dirty="0">
                <a:solidFill>
                  <a:schemeClr val="dk1"/>
                </a:solidFill>
                <a:latin typeface="Montserrat"/>
                <a:ea typeface="Montserrat"/>
                <a:cs typeface="Montserrat"/>
                <a:sym typeface="Montserrat"/>
              </a:rPr>
              <a:t>How do you plan on scaling the approach you’ve learnt?</a:t>
            </a:r>
            <a:r>
              <a:rPr lang="en-GB" sz="2000" dirty="0">
                <a:solidFill>
                  <a:schemeClr val="dk1"/>
                </a:solidFill>
                <a:highlight>
                  <a:srgbClr val="FFFFFF"/>
                </a:highlight>
                <a:latin typeface="Montserrat"/>
                <a:ea typeface="Montserrat"/>
                <a:cs typeface="Montserrat"/>
                <a:sym typeface="Montserrat"/>
              </a:rPr>
              <a:t> </a:t>
            </a:r>
            <a:endParaRPr lang="en-GB" sz="2000" b="0" i="1" u="none" strike="noStrike" cap="none" dirty="0">
              <a:solidFill>
                <a:schemeClr val="dk1"/>
              </a:solidFill>
              <a:highlight>
                <a:schemeClr val="lt1"/>
              </a:highlight>
              <a:latin typeface="Montserrat"/>
              <a:ea typeface="Montserrat"/>
              <a:cs typeface="Montserrat"/>
              <a:sym typeface="Montserrat"/>
            </a:endParaRPr>
          </a:p>
          <a:p>
            <a:pPr algn="just" rtl="0" fontAlgn="base">
              <a:spcBef>
                <a:spcPts val="0"/>
              </a:spcBef>
              <a:spcAft>
                <a:spcPts val="0"/>
              </a:spcAft>
              <a:buFont typeface="Arial" panose="020B0604020202020204" pitchFamily="34" charset="0"/>
              <a:buChar char="•"/>
            </a:pPr>
            <a:endParaRPr sz="2000" b="0" i="1" u="none" strike="noStrike" cap="none" dirty="0">
              <a:solidFill>
                <a:schemeClr val="dk1"/>
              </a:solidFill>
              <a:highlight>
                <a:schemeClr val="lt1"/>
              </a:highlight>
              <a:latin typeface="Montserrat"/>
              <a:ea typeface="Montserrat"/>
              <a:cs typeface="Montserrat"/>
              <a:sym typeface="Montserrat"/>
            </a:endParaRPr>
          </a:p>
        </p:txBody>
      </p:sp>
    </p:spTree>
  </p:cSld>
  <p:clrMapOvr>
    <a:masterClrMapping/>
  </p:clrMapOvr>
  <p:transition spd="med">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5" name="Google Shape;435;g12ea9d3ad61_0_37"/>
          <p:cNvPicPr preferRelativeResize="0"/>
          <p:nvPr/>
        </p:nvPicPr>
        <p:blipFill rotWithShape="1">
          <a:blip r:embed="rId3">
            <a:alphaModFix/>
          </a:blip>
          <a:srcRect/>
          <a:stretch/>
        </p:blipFill>
        <p:spPr>
          <a:xfrm>
            <a:off x="0" y="-38100"/>
            <a:ext cx="12192001" cy="2346251"/>
          </a:xfrm>
          <a:prstGeom prst="rect">
            <a:avLst/>
          </a:prstGeom>
          <a:noFill/>
          <a:ln>
            <a:noFill/>
          </a:ln>
        </p:spPr>
      </p:pic>
      <p:sp>
        <p:nvSpPr>
          <p:cNvPr id="436" name="Google Shape;436;g12ea9d3ad61_0_37"/>
          <p:cNvSpPr txBox="1"/>
          <p:nvPr/>
        </p:nvSpPr>
        <p:spPr>
          <a:xfrm>
            <a:off x="1031052" y="609759"/>
            <a:ext cx="4368632" cy="1323399"/>
          </a:xfrm>
          <a:prstGeom prst="rect">
            <a:avLst/>
          </a:prstGeom>
          <a:noFill/>
          <a:ln>
            <a:noFill/>
          </a:ln>
          <a:effectLst>
            <a:outerShdw blurRad="469900" dist="38100" dir="2700000" algn="tl" rotWithShape="0">
              <a:srgbClr val="000000">
                <a:alpha val="56862"/>
              </a:srgbClr>
            </a:outerShdw>
          </a:effectLst>
        </p:spPr>
        <p:txBody>
          <a:bodyPr spcFirstLastPara="1" wrap="square" lIns="91425" tIns="45700" rIns="91425" bIns="45700" anchor="t" anchorCtr="0">
            <a:spAutoFit/>
          </a:bodyPr>
          <a:lstStyle/>
          <a:p>
            <a:pPr>
              <a:buSzPts val="4400"/>
            </a:pPr>
            <a:r>
              <a:rPr lang="en-US" sz="4000" b="1" i="0" u="none" strike="noStrike" cap="none" dirty="0">
                <a:solidFill>
                  <a:srgbClr val="FFFFFF"/>
                </a:solidFill>
                <a:latin typeface="Montserrat Black"/>
                <a:ea typeface="Montserrat Black"/>
                <a:cs typeface="Montserrat Black"/>
                <a:sym typeface="Montserrat Black"/>
              </a:rPr>
              <a:t>ს</a:t>
            </a:r>
            <a:r>
              <a:rPr lang="ka-GE" sz="4000" b="1" i="0" u="none" strike="noStrike" cap="none" dirty="0">
                <a:solidFill>
                  <a:srgbClr val="FFFFFF"/>
                </a:solidFill>
                <a:latin typeface="Montserrat Black"/>
                <a:ea typeface="Montserrat Black"/>
                <a:cs typeface="Montserrat Black"/>
                <a:sym typeface="Montserrat Black"/>
              </a:rPr>
              <a:t>ამომავლო გეგმები</a:t>
            </a:r>
            <a:endParaRPr lang="pt-BR" sz="4000" b="1" i="0" u="none" strike="noStrike" cap="none" dirty="0">
              <a:solidFill>
                <a:srgbClr val="000000"/>
              </a:solidFill>
              <a:latin typeface="Montserrat Black"/>
              <a:ea typeface="Montserrat Black"/>
              <a:cs typeface="Montserrat Black"/>
            </a:endParaRPr>
          </a:p>
        </p:txBody>
      </p:sp>
      <p:sp>
        <p:nvSpPr>
          <p:cNvPr id="437" name="Google Shape;437;g12ea9d3ad61_0_37"/>
          <p:cNvSpPr txBox="1"/>
          <p:nvPr/>
        </p:nvSpPr>
        <p:spPr>
          <a:xfrm>
            <a:off x="984080" y="2707551"/>
            <a:ext cx="5007206" cy="3785621"/>
          </a:xfrm>
          <a:prstGeom prst="rect">
            <a:avLst/>
          </a:prstGeom>
          <a:noFill/>
          <a:ln>
            <a:noFill/>
          </a:ln>
        </p:spPr>
        <p:txBody>
          <a:bodyPr spcFirstLastPara="1" wrap="square" lIns="91425" tIns="91425" rIns="91425" bIns="91425" anchor="t" anchorCtr="0">
            <a:spAutoFit/>
          </a:bodyPr>
          <a:lstStyle/>
          <a:p>
            <a:pPr marL="457200" marR="0" lvl="0" indent="-406400" algn="just" rtl="0">
              <a:lnSpc>
                <a:spcPct val="100000"/>
              </a:lnSpc>
              <a:spcBef>
                <a:spcPts val="0"/>
              </a:spcBef>
              <a:spcAft>
                <a:spcPts val="0"/>
              </a:spcAft>
              <a:buClr>
                <a:srgbClr val="595959"/>
              </a:buClr>
              <a:buSzPts val="2800"/>
              <a:buFont typeface="Montserrat"/>
              <a:buChar char="●"/>
            </a:pPr>
            <a:r>
              <a:rPr lang="ka-GE" sz="1200" b="1" i="0" u="none" strike="noStrike" cap="none" dirty="0">
                <a:solidFill>
                  <a:schemeClr val="dk1"/>
                </a:solidFill>
                <a:highlight>
                  <a:srgbClr val="FFFFFF"/>
                </a:highlight>
                <a:latin typeface="Montserrat"/>
                <a:ea typeface="Montserrat"/>
                <a:cs typeface="Montserrat"/>
                <a:sym typeface="Montserrat"/>
              </a:rPr>
              <a:t>როგორ აპირებთ თქვენი ექსპერიმენტების გაგრძელებას? როგორ აპირებთ პრობლემის გადაჭრის გზების შესახებ ჩამოყალიბებული  თქვენეულ  იდეებზე </a:t>
            </a:r>
            <a:r>
              <a:rPr lang="ka-GE" sz="1200" b="1" i="0" u="none" strike="noStrike" cap="none" dirty="0" smtClean="0">
                <a:solidFill>
                  <a:schemeClr val="dk1"/>
                </a:solidFill>
                <a:highlight>
                  <a:srgbClr val="FFFFFF"/>
                </a:highlight>
                <a:latin typeface="Montserrat"/>
                <a:ea typeface="Montserrat"/>
                <a:cs typeface="Montserrat"/>
                <a:sym typeface="Montserrat"/>
              </a:rPr>
              <a:t>მუშაობას?</a:t>
            </a:r>
          </a:p>
          <a:p>
            <a:pPr marL="50800" marR="0" lvl="0" algn="just" rtl="0">
              <a:lnSpc>
                <a:spcPct val="100000"/>
              </a:lnSpc>
              <a:spcBef>
                <a:spcPts val="0"/>
              </a:spcBef>
              <a:spcAft>
                <a:spcPts val="0"/>
              </a:spcAft>
              <a:buClr>
                <a:srgbClr val="595959"/>
              </a:buClr>
              <a:buSzPts val="2800"/>
            </a:pPr>
            <a:r>
              <a:rPr lang="ka-GE" sz="1200" b="1" i="0" u="none" strike="noStrike" cap="none" dirty="0" smtClean="0">
                <a:solidFill>
                  <a:schemeClr val="dk1"/>
                </a:solidFill>
                <a:highlight>
                  <a:srgbClr val="FFFFFF"/>
                </a:highlight>
                <a:latin typeface="Montserrat"/>
                <a:ea typeface="Montserrat"/>
                <a:cs typeface="Montserrat"/>
                <a:sym typeface="Montserrat"/>
              </a:rPr>
              <a:t> </a:t>
            </a:r>
            <a:r>
              <a:rPr lang="ka-GE" sz="1200" dirty="0" smtClean="0">
                <a:solidFill>
                  <a:schemeClr val="dk1"/>
                </a:solidFill>
                <a:highlight>
                  <a:srgbClr val="FFFFFF"/>
                </a:highlight>
                <a:latin typeface="Montserrat"/>
                <a:ea typeface="Montserrat"/>
                <a:cs typeface="Montserrat"/>
                <a:sym typeface="Montserrat"/>
              </a:rPr>
              <a:t>მუნიციპალიტეტმა </a:t>
            </a:r>
            <a:r>
              <a:rPr lang="ka-GE" sz="1200" dirty="0">
                <a:solidFill>
                  <a:schemeClr val="dk1"/>
                </a:solidFill>
                <a:highlight>
                  <a:srgbClr val="FFFFFF"/>
                </a:highlight>
                <a:latin typeface="Montserrat"/>
                <a:ea typeface="Montserrat"/>
                <a:cs typeface="Montserrat"/>
                <a:sym typeface="Montserrat"/>
              </a:rPr>
              <a:t>ამ პროექტის ფარგლებში კვლავ ჩაატარა მეორე ექსპერიმენტი კულტურული ღონისძიებების განსახორციელებლად.  ექსპერიმენტის ჩატარება გადავწყვიტეთ დახურულ სივრცეში და მოვახდინეთ  დიდი ქართველი მწერლის  ნაწარმოების თეატრალიზაცია, ადგილის სიმცირის მიუხედავად საკმაოდ ბევრმა ადამიანმა გამოხატა დასწრების </a:t>
            </a:r>
            <a:r>
              <a:rPr lang="ka-GE" sz="1200" dirty="0" smtClean="0">
                <a:solidFill>
                  <a:schemeClr val="dk1"/>
                </a:solidFill>
                <a:highlight>
                  <a:srgbClr val="FFFFFF"/>
                </a:highlight>
                <a:latin typeface="Montserrat"/>
                <a:ea typeface="Montserrat"/>
                <a:cs typeface="Montserrat"/>
                <a:sym typeface="Montserrat"/>
              </a:rPr>
              <a:t>სურვილი, </a:t>
            </a:r>
            <a:r>
              <a:rPr lang="ka-GE" sz="1200" dirty="0">
                <a:solidFill>
                  <a:schemeClr val="dk1"/>
                </a:solidFill>
                <a:highlight>
                  <a:srgbClr val="FFFFFF"/>
                </a:highlight>
                <a:latin typeface="Montserrat"/>
                <a:ea typeface="Montserrat"/>
                <a:cs typeface="Montserrat"/>
                <a:sym typeface="Montserrat"/>
              </a:rPr>
              <a:t>რა დროს მივხვდით, რომ ამ პროექტის ფარგლებში ზუსტად გავთვალეთ იმ იდეეის ჩამოყალიბება, რაც მოიცავს ამფი თაეატრის რეაბილიტაციას. </a:t>
            </a:r>
            <a:endParaRPr lang="ka-GE" sz="1200" b="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just" rtl="0">
              <a:lnSpc>
                <a:spcPct val="100000"/>
              </a:lnSpc>
              <a:spcBef>
                <a:spcPts val="0"/>
              </a:spcBef>
              <a:spcAft>
                <a:spcPts val="0"/>
              </a:spcAft>
              <a:buClr>
                <a:srgbClr val="595959"/>
              </a:buClr>
              <a:buSzPts val="2800"/>
              <a:buFont typeface="Montserrat"/>
              <a:buChar char="●"/>
            </a:pPr>
            <a:r>
              <a:rPr lang="ka-GE" sz="1200" b="1" i="0" u="none" strike="noStrike" cap="none" dirty="0">
                <a:solidFill>
                  <a:schemeClr val="dk1"/>
                </a:solidFill>
                <a:latin typeface="Montserrat"/>
                <a:ea typeface="Montserrat"/>
                <a:cs typeface="Montserrat"/>
                <a:sym typeface="Montserrat"/>
              </a:rPr>
              <a:t>როგორ აპირებთ გააბევროთ/განავრცოთ მიდგომა, რომელიც შეისწავლეთ პროგრამის ფარგლებში</a:t>
            </a:r>
            <a:r>
              <a:rPr lang="en-US" sz="1200" b="0" i="0" u="none" strike="noStrike" cap="none" dirty="0">
                <a:solidFill>
                  <a:schemeClr val="dk1"/>
                </a:solidFill>
                <a:latin typeface="Montserrat"/>
                <a:ea typeface="Montserrat"/>
                <a:cs typeface="Montserrat"/>
                <a:sym typeface="Montserrat"/>
              </a:rPr>
              <a:t>?</a:t>
            </a:r>
            <a:r>
              <a:rPr lang="en-US" sz="1200" dirty="0">
                <a:solidFill>
                  <a:schemeClr val="dk1"/>
                </a:solidFill>
                <a:highlight>
                  <a:srgbClr val="FFFFFF"/>
                </a:highlight>
                <a:latin typeface="Montserrat"/>
                <a:ea typeface="Montserrat"/>
                <a:cs typeface="Montserrat"/>
                <a:sym typeface="Montserrat"/>
              </a:rPr>
              <a:t> </a:t>
            </a:r>
            <a:endParaRPr lang="ka-GE" sz="1200" dirty="0" smtClean="0">
              <a:solidFill>
                <a:schemeClr val="dk1"/>
              </a:solidFill>
              <a:highlight>
                <a:srgbClr val="FFFFFF"/>
              </a:highlight>
              <a:latin typeface="Montserrat"/>
              <a:ea typeface="Montserrat"/>
              <a:cs typeface="Montserrat"/>
              <a:sym typeface="Montserrat"/>
            </a:endParaRPr>
          </a:p>
          <a:p>
            <a:pPr marL="50800" marR="0" lvl="0" algn="just" rtl="0">
              <a:lnSpc>
                <a:spcPct val="100000"/>
              </a:lnSpc>
              <a:spcBef>
                <a:spcPts val="0"/>
              </a:spcBef>
              <a:spcAft>
                <a:spcPts val="0"/>
              </a:spcAft>
              <a:buClr>
                <a:srgbClr val="595959"/>
              </a:buClr>
              <a:buSzPts val="2800"/>
            </a:pPr>
            <a:r>
              <a:rPr lang="ka-GE" sz="1200" dirty="0" smtClean="0">
                <a:solidFill>
                  <a:schemeClr val="dk1"/>
                </a:solidFill>
                <a:highlight>
                  <a:srgbClr val="FFFFFF"/>
                </a:highlight>
                <a:latin typeface="Montserrat"/>
                <a:ea typeface="Montserrat"/>
                <a:cs typeface="Montserrat"/>
                <a:sym typeface="Montserrat"/>
              </a:rPr>
              <a:t>ნებისმიერი პროექტის გამოყენების დროს შევძლებთ ზუსტად განსაზღვროთ გამოწვევა, ზუსტად შეგვიძლია განვსაზღვროთ იდეა, რაც პროექტის შემადგენელი ნაწილია და სწორედ აქედან გამომდინარე ახალი პროექტის ფარგლებში მუნიციპალიტეტმა კულტურულ ჰაბს დაამატა საგანმანათლებლო სივრცის შექმნა იგივე ლოკაციზე და შესაბამისი ინვენტატით აღჭურვა</a:t>
            </a:r>
            <a:r>
              <a:rPr lang="ka-GE" sz="1800" dirty="0" smtClean="0">
                <a:solidFill>
                  <a:schemeClr val="dk1"/>
                </a:solidFill>
                <a:highlight>
                  <a:srgbClr val="FFFFFF"/>
                </a:highlight>
                <a:latin typeface="Montserrat"/>
                <a:ea typeface="Montserrat"/>
                <a:cs typeface="Montserrat"/>
                <a:sym typeface="Montserrat"/>
              </a:rPr>
              <a:t>. </a:t>
            </a:r>
            <a:endParaRPr sz="1800" b="0" i="1" u="none" strike="noStrike" cap="none" dirty="0">
              <a:solidFill>
                <a:schemeClr val="dk1"/>
              </a:solidFill>
              <a:highlight>
                <a:schemeClr val="lt1"/>
              </a:highlight>
              <a:latin typeface="Montserrat"/>
              <a:ea typeface="Montserrat"/>
              <a:cs typeface="Montserrat"/>
              <a:sym typeface="Montserrat"/>
            </a:endParaRPr>
          </a:p>
        </p:txBody>
      </p:sp>
      <p:sp>
        <p:nvSpPr>
          <p:cNvPr id="2" name="Google Shape;436;g12ea9d3ad61_0_37">
            <a:extLst>
              <a:ext uri="{FF2B5EF4-FFF2-40B4-BE49-F238E27FC236}">
                <a16:creationId xmlns:a16="http://schemas.microsoft.com/office/drawing/2014/main" xmlns="" id="{1D84BB86-968D-7925-BA4D-EB39CD5A317D}"/>
              </a:ext>
            </a:extLst>
          </p:cNvPr>
          <p:cNvSpPr txBox="1"/>
          <p:nvPr/>
        </p:nvSpPr>
        <p:spPr>
          <a:xfrm>
            <a:off x="6535499" y="599732"/>
            <a:ext cx="4368632" cy="1323399"/>
          </a:xfrm>
          <a:prstGeom prst="rect">
            <a:avLst/>
          </a:prstGeom>
          <a:noFill/>
          <a:ln>
            <a:noFill/>
          </a:ln>
          <a:effectLst>
            <a:outerShdw blurRad="469900" dist="38100" dir="2700000" algn="tl" rotWithShape="0">
              <a:srgbClr val="000000">
                <a:alpha val="56862"/>
              </a:srgbClr>
            </a:outerShdw>
          </a:effectLst>
        </p:spPr>
        <p:txBody>
          <a:bodyPr spcFirstLastPara="1" wrap="square" lIns="91425" tIns="45700" rIns="91425" bIns="45700" anchor="t" anchorCtr="0">
            <a:spAutoFit/>
          </a:bodyPr>
          <a:lstStyle/>
          <a:p>
            <a:pPr>
              <a:buSzPts val="4400"/>
            </a:pPr>
            <a:r>
              <a:rPr lang="en-US" sz="4000" b="1" i="0" u="none" strike="noStrike" cap="none" dirty="0">
                <a:solidFill>
                  <a:srgbClr val="FFFFFF"/>
                </a:solidFill>
                <a:latin typeface="Montserrat Black"/>
                <a:ea typeface="Montserrat Black"/>
                <a:cs typeface="Montserrat Black"/>
                <a:sym typeface="Montserrat Black"/>
              </a:rPr>
              <a:t>What</a:t>
            </a:r>
            <a:endParaRPr lang="pt-BR" sz="4000" b="1" dirty="0">
              <a:latin typeface="Montserrat Black"/>
              <a:ea typeface="Montserrat Black"/>
              <a:cs typeface="Montserrat Black"/>
            </a:endParaRPr>
          </a:p>
          <a:p>
            <a:pPr marL="0" marR="0" lvl="0" indent="0" algn="l">
              <a:spcBef>
                <a:spcPts val="0"/>
              </a:spcBef>
              <a:spcAft>
                <a:spcPts val="0"/>
              </a:spcAft>
              <a:buSzPts val="4400"/>
              <a:buFont typeface="Arial"/>
              <a:buNone/>
            </a:pPr>
            <a:r>
              <a:rPr lang="en-US" sz="4000" b="1" i="0" u="none" strike="noStrike" cap="none" dirty="0">
                <a:solidFill>
                  <a:srgbClr val="FFFFFF"/>
                </a:solidFill>
                <a:latin typeface="Montserrat Black"/>
                <a:ea typeface="Montserrat Black"/>
                <a:cs typeface="Montserrat Black"/>
                <a:sym typeface="Montserrat Black"/>
              </a:rPr>
              <a:t>comes next?</a:t>
            </a:r>
            <a:endParaRPr lang="pt-BR" sz="4000" b="1" i="0" u="none" strike="noStrike" cap="none">
              <a:solidFill>
                <a:srgbClr val="000000"/>
              </a:solidFill>
              <a:latin typeface="Montserrat Black"/>
              <a:ea typeface="Montserrat Black"/>
              <a:cs typeface="Montserrat Black"/>
            </a:endParaRPr>
          </a:p>
        </p:txBody>
      </p:sp>
      <p:sp>
        <p:nvSpPr>
          <p:cNvPr id="3" name="Google Shape;437;g12ea9d3ad61_0_37">
            <a:extLst>
              <a:ext uri="{FF2B5EF4-FFF2-40B4-BE49-F238E27FC236}">
                <a16:creationId xmlns:a16="http://schemas.microsoft.com/office/drawing/2014/main" xmlns="" id="{FA31CF7E-EE48-0820-DA74-42380A32DBAF}"/>
              </a:ext>
            </a:extLst>
          </p:cNvPr>
          <p:cNvSpPr txBox="1"/>
          <p:nvPr/>
        </p:nvSpPr>
        <p:spPr>
          <a:xfrm>
            <a:off x="6488527" y="2697524"/>
            <a:ext cx="5007206" cy="156963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595959"/>
              </a:buClr>
              <a:buSzPts val="2800"/>
              <a:buFont typeface="Montserrat"/>
              <a:buChar char="●"/>
            </a:pPr>
            <a:r>
              <a:rPr lang="en-US" sz="1800" b="0" i="0" u="none" strike="noStrike" cap="none" dirty="0">
                <a:solidFill>
                  <a:schemeClr val="dk1"/>
                </a:solidFill>
                <a:highlight>
                  <a:srgbClr val="FFFFFF"/>
                </a:highlight>
                <a:latin typeface="Montserrat"/>
                <a:ea typeface="Montserrat"/>
                <a:cs typeface="Montserrat"/>
                <a:sym typeface="Montserrat"/>
              </a:rPr>
              <a:t>What do you plan on doing next with your experiments? How do you plan on moving ahead with your ideas?</a:t>
            </a:r>
            <a:endParaRPr lang="pt-BR" sz="1800" b="0" i="0" u="none" strike="noStrike" cap="none">
              <a:solidFill>
                <a:schemeClr val="dk1"/>
              </a:solidFill>
              <a:highlight>
                <a:srgbClr val="FFFFFF"/>
              </a:highlight>
              <a:latin typeface="Montserrat"/>
              <a:ea typeface="Montserrat"/>
              <a:cs typeface="Montserrat"/>
            </a:endParaRPr>
          </a:p>
          <a:p>
            <a:pPr marL="457200" indent="-406400">
              <a:buClr>
                <a:srgbClr val="595959"/>
              </a:buClr>
              <a:buSzPts val="2800"/>
              <a:buFont typeface="Montserrat"/>
              <a:buChar char="●"/>
            </a:pPr>
            <a:r>
              <a:rPr lang="en-US" sz="1800" b="0" i="0" u="none" strike="noStrike" cap="none" dirty="0">
                <a:solidFill>
                  <a:schemeClr val="dk1"/>
                </a:solidFill>
                <a:latin typeface="Montserrat"/>
                <a:ea typeface="Montserrat"/>
                <a:cs typeface="Montserrat"/>
                <a:sym typeface="Montserrat"/>
              </a:rPr>
              <a:t>How do you plan on scaling the approach you’ve learnt?</a:t>
            </a:r>
            <a:r>
              <a:rPr lang="en-US" sz="1800" dirty="0">
                <a:solidFill>
                  <a:schemeClr val="dk1"/>
                </a:solidFill>
                <a:highlight>
                  <a:srgbClr val="FFFFFF"/>
                </a:highlight>
                <a:latin typeface="Montserrat"/>
                <a:ea typeface="Montserrat"/>
                <a:cs typeface="Montserrat"/>
                <a:sym typeface="Montserrat"/>
              </a:rPr>
              <a:t> </a:t>
            </a:r>
            <a:endParaRPr sz="1800" b="0" i="1"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transition spd="med">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1a60886f35_0_219"/>
          <p:cNvSpPr txBox="1"/>
          <p:nvPr/>
        </p:nvSpPr>
        <p:spPr>
          <a:xfrm>
            <a:off x="296275" y="2468925"/>
            <a:ext cx="4988622" cy="4124176"/>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595959"/>
              </a:buClr>
              <a:buSzPts val="2100"/>
              <a:buFont typeface="Montserrat"/>
              <a:buChar char="●"/>
            </a:pPr>
            <a:r>
              <a:rPr lang="ka-GE" sz="1600" b="1" i="0" u="none" strike="noStrike" cap="none" dirty="0">
                <a:solidFill>
                  <a:srgbClr val="595959"/>
                </a:solidFill>
                <a:highlight>
                  <a:schemeClr val="lt1"/>
                </a:highlight>
                <a:latin typeface="Montserrat"/>
                <a:ea typeface="Montserrat"/>
                <a:cs typeface="Montserrat"/>
                <a:sym typeface="Montserrat"/>
              </a:rPr>
              <a:t>მიზანი</a:t>
            </a:r>
            <a:r>
              <a:rPr lang="en-US" sz="1600" b="1" i="0" u="none" strike="noStrike" cap="none" dirty="0">
                <a:solidFill>
                  <a:srgbClr val="595959"/>
                </a:solidFill>
                <a:highlight>
                  <a:schemeClr val="lt1"/>
                </a:highlight>
                <a:latin typeface="Montserrat"/>
                <a:ea typeface="Montserrat"/>
                <a:cs typeface="Montserrat"/>
                <a:sym typeface="Montserrat"/>
              </a:rPr>
              <a:t>: </a:t>
            </a:r>
            <a:r>
              <a:rPr lang="en-US" sz="1600" b="0" i="0" u="none" strike="noStrike" cap="none" dirty="0">
                <a:solidFill>
                  <a:srgbClr val="595959"/>
                </a:solidFill>
                <a:highlight>
                  <a:schemeClr val="lt1"/>
                </a:highlight>
                <a:latin typeface="Montserrat"/>
                <a:ea typeface="Montserrat"/>
                <a:cs typeface="Montserrat"/>
                <a:sym typeface="Montserrat"/>
              </a:rPr>
              <a:t>Show &amp; Tell </a:t>
            </a:r>
            <a:r>
              <a:rPr lang="ka-GE" sz="1600" b="0" i="0" u="none" strike="noStrike" cap="none" dirty="0">
                <a:solidFill>
                  <a:srgbClr val="595959"/>
                </a:solidFill>
                <a:highlight>
                  <a:schemeClr val="lt1"/>
                </a:highlight>
                <a:latin typeface="Montserrat"/>
                <a:ea typeface="Montserrat"/>
                <a:cs typeface="Montserrat"/>
                <a:sym typeface="Montserrat"/>
              </a:rPr>
              <a:t>გაძლევთ შესაძლებლობას, რომ გაუზიაროთ საკუთარი გამოცდილება და მიგნებები სხვა ქალაქებს</a:t>
            </a:r>
          </a:p>
          <a:p>
            <a:pPr marL="95250" marR="0" lvl="0" algn="l" rtl="0">
              <a:lnSpc>
                <a:spcPct val="100000"/>
              </a:lnSpc>
              <a:spcBef>
                <a:spcPts val="0"/>
              </a:spcBef>
              <a:spcAft>
                <a:spcPts val="0"/>
              </a:spcAft>
              <a:buClr>
                <a:srgbClr val="595959"/>
              </a:buClr>
              <a:buSzPts val="2100"/>
            </a:pPr>
            <a:endParaRPr lang="pt-BR" sz="1600" b="0" i="0" u="none" strike="noStrike" cap="none" dirty="0">
              <a:solidFill>
                <a:srgbClr val="595959"/>
              </a:solidFill>
              <a:highlight>
                <a:srgbClr val="FFFFFF"/>
              </a:highlight>
              <a:latin typeface="Montserrat"/>
              <a:ea typeface="Montserrat"/>
              <a:cs typeface="Montserrat"/>
            </a:endParaRPr>
          </a:p>
          <a:p>
            <a:pPr marL="457200" marR="0" lvl="0" indent="-361950" algn="l" rtl="0">
              <a:lnSpc>
                <a:spcPct val="100000"/>
              </a:lnSpc>
              <a:spcBef>
                <a:spcPts val="0"/>
              </a:spcBef>
              <a:spcAft>
                <a:spcPts val="0"/>
              </a:spcAft>
              <a:buClr>
                <a:srgbClr val="595959"/>
              </a:buClr>
              <a:buSzPts val="2100"/>
              <a:buFont typeface="Montserrat"/>
              <a:buChar char="●"/>
            </a:pPr>
            <a:r>
              <a:rPr lang="ka-GE" sz="1600" b="1" i="0" u="none" strike="noStrike" cap="none" dirty="0">
                <a:solidFill>
                  <a:srgbClr val="595959"/>
                </a:solidFill>
                <a:highlight>
                  <a:schemeClr val="lt1"/>
                </a:highlight>
                <a:latin typeface="Montserrat"/>
                <a:ea typeface="Montserrat"/>
                <a:cs typeface="Montserrat"/>
                <a:sym typeface="Montserrat"/>
              </a:rPr>
              <a:t>ფორმატი</a:t>
            </a:r>
            <a:r>
              <a:rPr lang="en-US" sz="1600" b="1" i="0" u="none" strike="noStrike" cap="none" dirty="0">
                <a:solidFill>
                  <a:srgbClr val="595959"/>
                </a:solidFill>
                <a:highlight>
                  <a:schemeClr val="lt1"/>
                </a:highlight>
                <a:latin typeface="Montserrat"/>
                <a:ea typeface="Montserrat"/>
                <a:cs typeface="Montserrat"/>
                <a:sym typeface="Montserrat"/>
              </a:rPr>
              <a:t>: </a:t>
            </a:r>
            <a:r>
              <a:rPr lang="ka-GE" sz="1600" i="0" u="none" strike="noStrike" cap="none" dirty="0">
                <a:solidFill>
                  <a:srgbClr val="595959"/>
                </a:solidFill>
                <a:highlight>
                  <a:schemeClr val="lt1"/>
                </a:highlight>
                <a:latin typeface="Montserrat"/>
                <a:ea typeface="Montserrat"/>
                <a:cs typeface="Montserrat"/>
                <a:sym typeface="Montserrat"/>
              </a:rPr>
              <a:t>თითოეულ ქალაქს ეძლევა 10 წუთი საკუთარი სამუშაო პროცესის წარსადგენად. </a:t>
            </a:r>
            <a:r>
              <a:rPr lang="ka-GE" sz="1600" dirty="0">
                <a:solidFill>
                  <a:srgbClr val="595959"/>
                </a:solidFill>
                <a:highlight>
                  <a:schemeClr val="lt1"/>
                </a:highlight>
                <a:latin typeface="Montserrat"/>
                <a:ea typeface="Montserrat"/>
                <a:cs typeface="Montserrat"/>
                <a:sym typeface="Montserrat"/>
              </a:rPr>
              <a:t>გუნდის ნებისმიერ წევრს შეუძლია გააკეთოს პრეზენტაცია. </a:t>
            </a:r>
            <a:r>
              <a:rPr lang="en-US" sz="1600" b="0" i="0" u="none" strike="noStrike" cap="none" dirty="0">
                <a:solidFill>
                  <a:srgbClr val="595959"/>
                </a:solidFill>
                <a:highlight>
                  <a:schemeClr val="lt1"/>
                </a:highlight>
                <a:latin typeface="Montserrat"/>
                <a:ea typeface="Montserrat"/>
                <a:cs typeface="Montserrat"/>
                <a:sym typeface="Montserrat"/>
              </a:rPr>
              <a:t> </a:t>
            </a:r>
            <a:r>
              <a:rPr lang="en-US" sz="1600" b="0" i="0" u="none" strike="noStrike" cap="none" dirty="0">
                <a:highlight>
                  <a:srgbClr val="FFFFFF"/>
                </a:highlight>
                <a:latin typeface="Montserrat"/>
                <a:ea typeface="Montserrat"/>
                <a:cs typeface="Montserrat"/>
              </a:rPr>
              <a:t/>
            </a:r>
            <a:br>
              <a:rPr lang="en-US" sz="1600" b="0" i="0" u="none" strike="noStrike" cap="none" dirty="0">
                <a:highlight>
                  <a:srgbClr val="FFFFFF"/>
                </a:highlight>
                <a:latin typeface="Montserrat"/>
                <a:ea typeface="Montserrat"/>
                <a:cs typeface="Montserrat"/>
              </a:rPr>
            </a:br>
            <a:endParaRPr sz="1600" b="0" i="0" u="none" strike="noStrike" cap="none" dirty="0">
              <a:solidFill>
                <a:srgbClr val="595959"/>
              </a:solidFill>
              <a:highlight>
                <a:srgbClr val="FFFFFF"/>
              </a:highlight>
              <a:latin typeface="Montserrat"/>
              <a:ea typeface="Montserrat"/>
              <a:cs typeface="Montserrat"/>
            </a:endParaRPr>
          </a:p>
          <a:p>
            <a:pPr marL="457200" marR="0" lvl="0" indent="-361950" algn="l" rtl="0">
              <a:lnSpc>
                <a:spcPct val="100000"/>
              </a:lnSpc>
              <a:spcBef>
                <a:spcPts val="0"/>
              </a:spcBef>
              <a:spcAft>
                <a:spcPts val="0"/>
              </a:spcAft>
              <a:buClr>
                <a:srgbClr val="595959"/>
              </a:buClr>
              <a:buSzPts val="2100"/>
              <a:buFont typeface="Montserrat"/>
              <a:buChar char="●"/>
            </a:pPr>
            <a:r>
              <a:rPr lang="ka-GE" sz="1600" b="1" dirty="0">
                <a:solidFill>
                  <a:srgbClr val="595959"/>
                </a:solidFill>
                <a:highlight>
                  <a:schemeClr val="lt1"/>
                </a:highlight>
                <a:latin typeface="Montserrat"/>
                <a:ea typeface="Montserrat"/>
                <a:cs typeface="Montserrat"/>
                <a:sym typeface="Montserrat"/>
              </a:rPr>
              <a:t>დამხმარე მასალა</a:t>
            </a:r>
            <a:r>
              <a:rPr lang="en-US" sz="1600" b="1" i="0" u="none" strike="noStrike" cap="none" dirty="0">
                <a:solidFill>
                  <a:srgbClr val="595959"/>
                </a:solidFill>
                <a:highlight>
                  <a:schemeClr val="lt1"/>
                </a:highlight>
                <a:latin typeface="Montserrat"/>
                <a:ea typeface="Montserrat"/>
                <a:cs typeface="Montserrat"/>
                <a:sym typeface="Montserrat"/>
              </a:rPr>
              <a:t>:</a:t>
            </a:r>
            <a:r>
              <a:rPr lang="en-US" sz="1600" b="0" i="0" u="none" strike="noStrike" cap="none" dirty="0">
                <a:solidFill>
                  <a:srgbClr val="595959"/>
                </a:solidFill>
                <a:highlight>
                  <a:schemeClr val="lt1"/>
                </a:highlight>
                <a:latin typeface="Montserrat"/>
                <a:ea typeface="Montserrat"/>
                <a:cs typeface="Montserrat"/>
                <a:sym typeface="Montserrat"/>
              </a:rPr>
              <a:t> </a:t>
            </a:r>
            <a:r>
              <a:rPr lang="ka-GE" sz="1600" b="0" i="0" u="none" strike="noStrike" cap="none" dirty="0">
                <a:solidFill>
                  <a:srgbClr val="595959"/>
                </a:solidFill>
                <a:highlight>
                  <a:schemeClr val="lt1"/>
                </a:highlight>
                <a:latin typeface="Montserrat"/>
                <a:ea typeface="Montserrat"/>
                <a:cs typeface="Montserrat"/>
                <a:sym typeface="Montserrat"/>
              </a:rPr>
              <a:t>გთხოვთ, გამოიყენოთ პრეზენტაციის ეს შაბლონი თქვენი პრეზენტაციის მოსამზადებლად </a:t>
            </a:r>
            <a:r>
              <a:rPr lang="en-US" sz="1600" b="0" i="0" u="none" strike="noStrike" cap="none" dirty="0">
                <a:highlight>
                  <a:srgbClr val="FFFFFF"/>
                </a:highlight>
                <a:latin typeface="Montserrat"/>
                <a:ea typeface="Montserrat"/>
                <a:cs typeface="Montserrat"/>
              </a:rPr>
              <a:t/>
            </a:r>
            <a:br>
              <a:rPr lang="en-US" sz="1600" b="0" i="0" u="none" strike="noStrike" cap="none" dirty="0">
                <a:highlight>
                  <a:srgbClr val="FFFFFF"/>
                </a:highlight>
                <a:latin typeface="Montserrat"/>
                <a:ea typeface="Montserrat"/>
                <a:cs typeface="Montserrat"/>
              </a:rPr>
            </a:br>
            <a:endParaRPr sz="1600" b="1" i="0" u="none" strike="noStrike" cap="none" dirty="0">
              <a:solidFill>
                <a:srgbClr val="595959"/>
              </a:solidFill>
              <a:highlight>
                <a:srgbClr val="FFFFFF"/>
              </a:highlight>
              <a:latin typeface="Montserrat"/>
              <a:ea typeface="Montserrat"/>
              <a:cs typeface="Montserrat"/>
            </a:endParaRPr>
          </a:p>
          <a:p>
            <a:pPr marL="457200" indent="-361950">
              <a:buClr>
                <a:srgbClr val="595959"/>
              </a:buClr>
              <a:buSzPts val="2100"/>
              <a:buFont typeface="Montserrat"/>
              <a:buChar char="●"/>
            </a:pPr>
            <a:r>
              <a:rPr lang="ka-GE" sz="1600" b="1" dirty="0">
                <a:solidFill>
                  <a:srgbClr val="595959"/>
                </a:solidFill>
                <a:highlight>
                  <a:schemeClr val="lt1"/>
                </a:highlight>
                <a:latin typeface="Montserrat"/>
                <a:ea typeface="Montserrat"/>
                <a:cs typeface="Montserrat"/>
                <a:sym typeface="Montserrat"/>
              </a:rPr>
              <a:t>ჩაბარების ვადა</a:t>
            </a:r>
            <a:r>
              <a:rPr lang="en-US" sz="1600" b="0" i="0" u="none" strike="noStrike" cap="none" dirty="0">
                <a:solidFill>
                  <a:srgbClr val="595959"/>
                </a:solidFill>
                <a:highlight>
                  <a:schemeClr val="lt1"/>
                </a:highlight>
                <a:latin typeface="Montserrat"/>
                <a:ea typeface="Montserrat"/>
                <a:cs typeface="Montserrat"/>
                <a:sym typeface="Montserrat"/>
              </a:rPr>
              <a:t>: </a:t>
            </a:r>
            <a:r>
              <a:rPr lang="ka-GE" sz="1600" dirty="0">
                <a:solidFill>
                  <a:srgbClr val="595959"/>
                </a:solidFill>
                <a:highlight>
                  <a:schemeClr val="lt1"/>
                </a:highlight>
                <a:latin typeface="Montserrat"/>
                <a:ea typeface="Montserrat"/>
                <a:cs typeface="Montserrat"/>
                <a:sym typeface="Montserrat"/>
              </a:rPr>
              <a:t>გთხოვთ, </a:t>
            </a:r>
            <a:r>
              <a:rPr lang="en-US" sz="1600" dirty="0">
                <a:solidFill>
                  <a:srgbClr val="595959"/>
                </a:solidFill>
                <a:highlight>
                  <a:schemeClr val="lt1"/>
                </a:highlight>
                <a:latin typeface="Montserrat"/>
                <a:sym typeface="Montserrat"/>
              </a:rPr>
              <a:t>UNDP</a:t>
            </a:r>
            <a:r>
              <a:rPr lang="ka-GE" sz="1600" dirty="0">
                <a:solidFill>
                  <a:srgbClr val="595959"/>
                </a:solidFill>
                <a:highlight>
                  <a:schemeClr val="lt1"/>
                </a:highlight>
                <a:sym typeface="Montserrat"/>
              </a:rPr>
              <a:t> - ის ჩააბაროთ ქართულ ენაზე მომზადებული პრეზენტაცია 14 ნოემბრისთვის. </a:t>
            </a:r>
            <a:endParaRPr sz="1600" dirty="0">
              <a:solidFill>
                <a:srgbClr val="595959"/>
              </a:solidFill>
              <a:highlight>
                <a:schemeClr val="lt1"/>
              </a:highlight>
              <a:latin typeface="Montserrat"/>
            </a:endParaRPr>
          </a:p>
        </p:txBody>
      </p:sp>
      <p:pic>
        <p:nvPicPr>
          <p:cNvPr id="284" name="Google Shape;284;g11a60886f35_0_219"/>
          <p:cNvPicPr preferRelativeResize="0"/>
          <p:nvPr/>
        </p:nvPicPr>
        <p:blipFill rotWithShape="1">
          <a:blip r:embed="rId3">
            <a:alphaModFix/>
          </a:blip>
          <a:srcRect/>
          <a:stretch/>
        </p:blipFill>
        <p:spPr>
          <a:xfrm>
            <a:off x="0" y="-38100"/>
            <a:ext cx="12192000" cy="2346251"/>
          </a:xfrm>
          <a:prstGeom prst="rect">
            <a:avLst/>
          </a:prstGeom>
          <a:noFill/>
          <a:ln>
            <a:noFill/>
          </a:ln>
        </p:spPr>
      </p:pic>
      <p:sp>
        <p:nvSpPr>
          <p:cNvPr id="285" name="Google Shape;285;g11a60886f35_0_219"/>
          <p:cNvSpPr txBox="1"/>
          <p:nvPr/>
        </p:nvSpPr>
        <p:spPr>
          <a:xfrm>
            <a:off x="630000" y="1079157"/>
            <a:ext cx="4470206" cy="1013186"/>
          </a:xfrm>
          <a:prstGeom prst="rect">
            <a:avLst/>
          </a:prstGeom>
          <a:noFill/>
          <a:ln>
            <a:noFill/>
          </a:ln>
          <a:effectLst>
            <a:outerShdw blurRad="469900" dist="38100" dir="2700000" algn="tl" rotWithShape="0">
              <a:srgbClr val="000000">
                <a:alpha val="56470"/>
              </a:srgbClr>
            </a:outerShdw>
          </a:effectLst>
        </p:spPr>
        <p:txBody>
          <a:bodyPr spcFirstLastPara="1" wrap="square" lIns="91425" tIns="45700" rIns="91425" bIns="45700" anchor="t" anchorCtr="0">
            <a:spAutoFit/>
          </a:bodyPr>
          <a:lstStyle/>
          <a:p>
            <a:pPr marL="0" marR="0" lvl="0" indent="0" algn="l" rtl="0">
              <a:lnSpc>
                <a:spcPct val="136363"/>
              </a:lnSpc>
              <a:spcBef>
                <a:spcPts val="0"/>
              </a:spcBef>
              <a:spcAft>
                <a:spcPts val="0"/>
              </a:spcAft>
              <a:buClr>
                <a:srgbClr val="000000"/>
              </a:buClr>
              <a:buSzPts val="4400"/>
              <a:buFont typeface="Arial"/>
              <a:buNone/>
            </a:pPr>
            <a:r>
              <a:rPr sz="4400" b="1" dirty="0" err="1">
                <a:solidFill>
                  <a:srgbClr val="FFFFFF"/>
                </a:solidFill>
                <a:latin typeface="Montserrat Black"/>
                <a:sym typeface="Montserrat Black"/>
              </a:rPr>
              <a:t>ინსტრუქციები</a:t>
            </a:r>
            <a:endParaRPr sz="4400" b="1" dirty="0">
              <a:solidFill>
                <a:srgbClr val="FFFFFF"/>
              </a:solidFill>
              <a:latin typeface="Montserrat Black"/>
              <a:sym typeface="Montserrat Black"/>
            </a:endParaRPr>
          </a:p>
        </p:txBody>
      </p:sp>
      <p:sp>
        <p:nvSpPr>
          <p:cNvPr id="2" name="Google Shape;281;g11a60886f35_0_219">
            <a:extLst>
              <a:ext uri="{FF2B5EF4-FFF2-40B4-BE49-F238E27FC236}">
                <a16:creationId xmlns:a16="http://schemas.microsoft.com/office/drawing/2014/main" xmlns="" id="{B47D9E21-4CDC-1D85-0040-0C266C0EFF9A}"/>
              </a:ext>
            </a:extLst>
          </p:cNvPr>
          <p:cNvSpPr txBox="1"/>
          <p:nvPr/>
        </p:nvSpPr>
        <p:spPr>
          <a:xfrm>
            <a:off x="6121564" y="2488978"/>
            <a:ext cx="4988622" cy="3385512"/>
          </a:xfrm>
          <a:prstGeom prst="rect">
            <a:avLst/>
          </a:prstGeom>
          <a:noFill/>
          <a:ln>
            <a:noFill/>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595959"/>
              </a:buClr>
              <a:buSzPts val="2100"/>
              <a:buFont typeface="Montserrat"/>
              <a:buChar char="●"/>
            </a:pPr>
            <a:r>
              <a:rPr lang="en-US" sz="1600" b="1" i="0" u="none" strike="noStrike" cap="none" dirty="0">
                <a:solidFill>
                  <a:srgbClr val="595959"/>
                </a:solidFill>
                <a:highlight>
                  <a:schemeClr val="lt1"/>
                </a:highlight>
                <a:latin typeface="Montserrat"/>
                <a:ea typeface="Montserrat"/>
                <a:cs typeface="Montserrat"/>
                <a:sym typeface="Montserrat"/>
              </a:rPr>
              <a:t>Objective: </a:t>
            </a:r>
            <a:r>
              <a:rPr lang="en-US" sz="1600" b="0" i="0" u="none" strike="noStrike" cap="none" dirty="0">
                <a:solidFill>
                  <a:srgbClr val="595959"/>
                </a:solidFill>
                <a:highlight>
                  <a:schemeClr val="lt1"/>
                </a:highlight>
                <a:latin typeface="Montserrat"/>
                <a:ea typeface="Montserrat"/>
                <a:cs typeface="Montserrat"/>
                <a:sym typeface="Montserrat"/>
              </a:rPr>
              <a:t>A Show &amp; Tell is an opportunity for each of you to share your experience and learnings so far with the wider cohort. </a:t>
            </a:r>
            <a:r>
              <a:rPr lang="en-US" sz="1600" b="0" i="0" u="none" strike="noStrike" cap="none" dirty="0">
                <a:highlight>
                  <a:srgbClr val="FFFFFF"/>
                </a:highlight>
                <a:latin typeface="Montserrat"/>
                <a:ea typeface="Montserrat"/>
                <a:cs typeface="Montserrat"/>
              </a:rPr>
              <a:t/>
            </a:r>
            <a:br>
              <a:rPr lang="en-US" sz="1600" b="0" i="0" u="none" strike="noStrike" cap="none" dirty="0">
                <a:highlight>
                  <a:srgbClr val="FFFFFF"/>
                </a:highlight>
                <a:latin typeface="Montserrat"/>
                <a:ea typeface="Montserrat"/>
                <a:cs typeface="Montserrat"/>
              </a:rPr>
            </a:br>
            <a:endParaRPr lang="pt-BR" sz="1600" b="0" i="0" u="none" strike="noStrike" cap="none" dirty="0">
              <a:solidFill>
                <a:srgbClr val="595959"/>
              </a:solidFill>
              <a:highlight>
                <a:srgbClr val="FFFFFF"/>
              </a:highlight>
              <a:latin typeface="Montserrat"/>
              <a:ea typeface="Montserrat"/>
              <a:cs typeface="Montserrat"/>
            </a:endParaRPr>
          </a:p>
          <a:p>
            <a:pPr marL="457200" marR="0" lvl="0" indent="-361950" algn="l" rtl="0">
              <a:lnSpc>
                <a:spcPct val="100000"/>
              </a:lnSpc>
              <a:spcBef>
                <a:spcPts val="0"/>
              </a:spcBef>
              <a:spcAft>
                <a:spcPts val="0"/>
              </a:spcAft>
              <a:buClr>
                <a:srgbClr val="595959"/>
              </a:buClr>
              <a:buSzPts val="2100"/>
              <a:buFont typeface="Montserrat"/>
              <a:buChar char="●"/>
            </a:pPr>
            <a:r>
              <a:rPr lang="en-US" sz="1600" b="1" i="0" u="none" strike="noStrike" cap="none" dirty="0">
                <a:solidFill>
                  <a:srgbClr val="595959"/>
                </a:solidFill>
                <a:highlight>
                  <a:schemeClr val="lt1"/>
                </a:highlight>
                <a:latin typeface="Montserrat"/>
                <a:ea typeface="Montserrat"/>
                <a:cs typeface="Montserrat"/>
                <a:sym typeface="Montserrat"/>
              </a:rPr>
              <a:t>Format: </a:t>
            </a:r>
            <a:r>
              <a:rPr lang="en-US" sz="1600" b="0" i="0" u="none" strike="noStrike" cap="none" dirty="0">
                <a:solidFill>
                  <a:srgbClr val="595959"/>
                </a:solidFill>
                <a:highlight>
                  <a:schemeClr val="lt1"/>
                </a:highlight>
                <a:latin typeface="Montserrat"/>
                <a:ea typeface="Montserrat"/>
                <a:cs typeface="Montserrat"/>
                <a:sym typeface="Montserrat"/>
              </a:rPr>
              <a:t>Every city will be given</a:t>
            </a:r>
            <a:r>
              <a:rPr lang="en-US" sz="1600" b="0" i="0" u="none" strike="noStrike" cap="none" dirty="0">
                <a:solidFill>
                  <a:srgbClr val="595959"/>
                </a:solidFill>
                <a:latin typeface="Montserrat"/>
                <a:ea typeface="Montserrat"/>
                <a:cs typeface="Montserrat"/>
                <a:sym typeface="Montserrat"/>
              </a:rPr>
              <a:t> </a:t>
            </a:r>
            <a:r>
              <a:rPr lang="en-US" sz="1600" b="1" i="0" u="none" strike="noStrike" cap="none" dirty="0">
                <a:solidFill>
                  <a:srgbClr val="595959"/>
                </a:solidFill>
                <a:latin typeface="Montserrat"/>
                <a:ea typeface="Montserrat"/>
                <a:cs typeface="Montserrat"/>
                <a:sym typeface="Montserrat"/>
              </a:rPr>
              <a:t>10min</a:t>
            </a:r>
            <a:r>
              <a:rPr lang="en-US" sz="1600" b="0" i="0" u="none" strike="noStrike" cap="none" dirty="0">
                <a:solidFill>
                  <a:srgbClr val="595959"/>
                </a:solidFill>
                <a:highlight>
                  <a:schemeClr val="lt1"/>
                </a:highlight>
                <a:latin typeface="Montserrat"/>
                <a:ea typeface="Montserrat"/>
                <a:cs typeface="Montserrat"/>
                <a:sym typeface="Montserrat"/>
              </a:rPr>
              <a:t> to present their journey. Anyone from your team can present. </a:t>
            </a:r>
            <a:r>
              <a:rPr lang="en-US" sz="1600" b="0" i="0" u="none" strike="noStrike" cap="none" dirty="0">
                <a:highlight>
                  <a:srgbClr val="FFFFFF"/>
                </a:highlight>
                <a:latin typeface="Montserrat"/>
                <a:ea typeface="Montserrat"/>
                <a:cs typeface="Montserrat"/>
              </a:rPr>
              <a:t/>
            </a:r>
            <a:br>
              <a:rPr lang="en-US" sz="1600" b="0" i="0" u="none" strike="noStrike" cap="none" dirty="0">
                <a:highlight>
                  <a:srgbClr val="FFFFFF"/>
                </a:highlight>
                <a:latin typeface="Montserrat"/>
                <a:ea typeface="Montserrat"/>
                <a:cs typeface="Montserrat"/>
              </a:rPr>
            </a:br>
            <a:endParaRPr sz="1600" b="0" i="0" u="none" strike="noStrike" cap="none" dirty="0">
              <a:solidFill>
                <a:srgbClr val="595959"/>
              </a:solidFill>
              <a:highlight>
                <a:srgbClr val="FFFFFF"/>
              </a:highlight>
              <a:latin typeface="Montserrat"/>
              <a:ea typeface="Montserrat"/>
              <a:cs typeface="Montserrat"/>
            </a:endParaRPr>
          </a:p>
          <a:p>
            <a:pPr marL="457200" marR="0" lvl="0" indent="-361950" algn="l" rtl="0">
              <a:lnSpc>
                <a:spcPct val="100000"/>
              </a:lnSpc>
              <a:spcBef>
                <a:spcPts val="0"/>
              </a:spcBef>
              <a:spcAft>
                <a:spcPts val="0"/>
              </a:spcAft>
              <a:buClr>
                <a:srgbClr val="595959"/>
              </a:buClr>
              <a:buSzPts val="2100"/>
              <a:buFont typeface="Montserrat"/>
              <a:buChar char="●"/>
            </a:pPr>
            <a:r>
              <a:rPr lang="en-US" sz="1600" b="1" i="0" u="none" strike="noStrike" cap="none" dirty="0">
                <a:solidFill>
                  <a:srgbClr val="595959"/>
                </a:solidFill>
                <a:highlight>
                  <a:schemeClr val="lt1"/>
                </a:highlight>
                <a:latin typeface="Montserrat"/>
                <a:ea typeface="Montserrat"/>
                <a:cs typeface="Montserrat"/>
                <a:sym typeface="Montserrat"/>
              </a:rPr>
              <a:t>Supporting material:</a:t>
            </a:r>
            <a:r>
              <a:rPr lang="en-US" sz="1600" b="0" i="0" u="none" strike="noStrike" cap="none" dirty="0">
                <a:solidFill>
                  <a:srgbClr val="595959"/>
                </a:solidFill>
                <a:highlight>
                  <a:schemeClr val="lt1"/>
                </a:highlight>
                <a:latin typeface="Montserrat"/>
                <a:ea typeface="Montserrat"/>
                <a:cs typeface="Montserrat"/>
                <a:sym typeface="Montserrat"/>
              </a:rPr>
              <a:t> Please use this template to prepare your presentation. </a:t>
            </a:r>
            <a:r>
              <a:rPr lang="en-US" sz="1600" b="0" i="0" u="none" strike="noStrike" cap="none" dirty="0">
                <a:highlight>
                  <a:srgbClr val="FFFFFF"/>
                </a:highlight>
                <a:latin typeface="Montserrat"/>
                <a:ea typeface="Montserrat"/>
                <a:cs typeface="Montserrat"/>
              </a:rPr>
              <a:t/>
            </a:r>
            <a:br>
              <a:rPr lang="en-US" sz="1600" b="0" i="0" u="none" strike="noStrike" cap="none" dirty="0">
                <a:highlight>
                  <a:srgbClr val="FFFFFF"/>
                </a:highlight>
                <a:latin typeface="Montserrat"/>
                <a:ea typeface="Montserrat"/>
                <a:cs typeface="Montserrat"/>
              </a:rPr>
            </a:br>
            <a:endParaRPr sz="1600" b="1" i="0" u="none" strike="noStrike" cap="none" dirty="0">
              <a:solidFill>
                <a:srgbClr val="595959"/>
              </a:solidFill>
              <a:highlight>
                <a:srgbClr val="FFFFFF"/>
              </a:highlight>
              <a:latin typeface="Montserrat"/>
              <a:ea typeface="Montserrat"/>
              <a:cs typeface="Montserrat"/>
            </a:endParaRPr>
          </a:p>
          <a:p>
            <a:pPr marL="457200" marR="0" lvl="0" indent="-361950" algn="l" rtl="0">
              <a:lnSpc>
                <a:spcPct val="100000"/>
              </a:lnSpc>
              <a:spcBef>
                <a:spcPts val="0"/>
              </a:spcBef>
              <a:spcAft>
                <a:spcPts val="0"/>
              </a:spcAft>
              <a:buClr>
                <a:srgbClr val="595959"/>
              </a:buClr>
              <a:buSzPts val="2100"/>
              <a:buFont typeface="Montserrat"/>
              <a:buChar char="●"/>
            </a:pPr>
            <a:r>
              <a:rPr lang="en-US" sz="1600" b="1" i="0" u="none" strike="noStrike" cap="none" dirty="0">
                <a:solidFill>
                  <a:srgbClr val="595959"/>
                </a:solidFill>
                <a:highlight>
                  <a:schemeClr val="lt1"/>
                </a:highlight>
                <a:latin typeface="Montserrat"/>
                <a:ea typeface="Montserrat"/>
                <a:cs typeface="Montserrat"/>
                <a:sym typeface="Montserrat"/>
              </a:rPr>
              <a:t>Deadline</a:t>
            </a:r>
            <a:r>
              <a:rPr lang="en-US" sz="1600" b="0" i="0" u="none" strike="noStrike" cap="none" dirty="0">
                <a:solidFill>
                  <a:srgbClr val="595959"/>
                </a:solidFill>
                <a:highlight>
                  <a:schemeClr val="lt1"/>
                </a:highlight>
                <a:latin typeface="Montserrat"/>
                <a:ea typeface="Montserrat"/>
                <a:cs typeface="Montserrat"/>
                <a:sym typeface="Montserrat"/>
              </a:rPr>
              <a:t>: Please submit your deck to your UNDP CO by </a:t>
            </a:r>
            <a:r>
              <a:rPr lang="en-US" sz="1600" dirty="0">
                <a:solidFill>
                  <a:srgbClr val="595959"/>
                </a:solidFill>
                <a:highlight>
                  <a:srgbClr val="FFFFFF"/>
                </a:highlight>
                <a:latin typeface="Montserrat"/>
                <a:ea typeface="Montserrat"/>
                <a:cs typeface="Montserrat"/>
                <a:sym typeface="Montserrat"/>
              </a:rPr>
              <a:t>14/11</a:t>
            </a:r>
            <a:r>
              <a:rPr lang="en-US" sz="1600" b="0" i="0" u="none" strike="noStrike" cap="none" dirty="0">
                <a:solidFill>
                  <a:srgbClr val="595959"/>
                </a:solidFill>
                <a:highlight>
                  <a:schemeClr val="lt1"/>
                </a:highlight>
                <a:latin typeface="Montserrat"/>
                <a:ea typeface="Montserrat"/>
                <a:cs typeface="Montserrat"/>
                <a:sym typeface="Montserrat"/>
              </a:rPr>
              <a:t> in your local language.</a:t>
            </a:r>
            <a:endParaRPr sz="2000" b="0" i="0" u="none" strike="noStrike" cap="none" dirty="0">
              <a:solidFill>
                <a:srgbClr val="595959"/>
              </a:solidFill>
              <a:highlight>
                <a:srgbClr val="FFFFFF"/>
              </a:highlight>
              <a:latin typeface="Montserrat"/>
              <a:ea typeface="Montserrat"/>
              <a:cs typeface="Montserrat"/>
            </a:endParaRPr>
          </a:p>
        </p:txBody>
      </p:sp>
      <p:sp>
        <p:nvSpPr>
          <p:cNvPr id="3" name="Google Shape;285;g11a60886f35_0_219">
            <a:extLst>
              <a:ext uri="{FF2B5EF4-FFF2-40B4-BE49-F238E27FC236}">
                <a16:creationId xmlns:a16="http://schemas.microsoft.com/office/drawing/2014/main" xmlns="" id="{50FEE853-9CE8-6958-DC94-30BF1DA6D07C}"/>
              </a:ext>
            </a:extLst>
          </p:cNvPr>
          <p:cNvSpPr txBox="1"/>
          <p:nvPr/>
        </p:nvSpPr>
        <p:spPr>
          <a:xfrm>
            <a:off x="6455289" y="1079158"/>
            <a:ext cx="3868627" cy="1033238"/>
          </a:xfrm>
          <a:prstGeom prst="rect">
            <a:avLst/>
          </a:prstGeom>
          <a:noFill/>
          <a:ln>
            <a:noFill/>
          </a:ln>
          <a:effectLst>
            <a:outerShdw blurRad="469900" dist="38100" dir="2700000" algn="tl" rotWithShape="0">
              <a:srgbClr val="000000">
                <a:alpha val="56470"/>
              </a:srgbClr>
            </a:outerShdw>
          </a:effectLst>
        </p:spPr>
        <p:txBody>
          <a:bodyPr spcFirstLastPara="1" wrap="square" lIns="91425" tIns="45700" rIns="91425" bIns="45700" anchor="t" anchorCtr="0">
            <a:spAutoFit/>
          </a:bodyPr>
          <a:lstStyle/>
          <a:p>
            <a:pPr marL="0" marR="0" lvl="0" indent="0" algn="l" rtl="0">
              <a:lnSpc>
                <a:spcPct val="136363"/>
              </a:lnSpc>
              <a:spcBef>
                <a:spcPts val="0"/>
              </a:spcBef>
              <a:spcAft>
                <a:spcPts val="0"/>
              </a:spcAft>
              <a:buClr>
                <a:srgbClr val="000000"/>
              </a:buClr>
              <a:buSzPts val="4400"/>
              <a:buFont typeface="Arial"/>
              <a:buNone/>
            </a:pPr>
            <a:r>
              <a:rPr lang="en-US" sz="4400" b="1" i="0" u="none" strike="noStrike" cap="none" dirty="0">
                <a:solidFill>
                  <a:srgbClr val="FFFFFF"/>
                </a:solidFill>
                <a:latin typeface="Montserrat Black"/>
                <a:ea typeface="Montserrat Black"/>
                <a:cs typeface="Montserrat Black"/>
                <a:sym typeface="Montserrat Black"/>
              </a:rPr>
              <a:t>Instructions</a:t>
            </a:r>
            <a:endParaRPr sz="4400" b="1" i="0" u="none" strike="noStrike" cap="none" dirty="0">
              <a:solidFill>
                <a:srgbClr val="000000"/>
              </a:solidFill>
              <a:latin typeface="Montserrat Black"/>
              <a:ea typeface="Montserrat Black"/>
              <a:cs typeface="Montserrat Black"/>
              <a:sym typeface="Montserrat Black"/>
            </a:endParaRPr>
          </a:p>
        </p:txBody>
      </p:sp>
    </p:spTree>
  </p:cSld>
  <p:clrMapOvr>
    <a:masterClrMapping/>
  </p:clrMapOvr>
  <p:transition spd="med">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3" name="Google Shape;293;g12fe3a44e44_1_21"/>
          <p:cNvPicPr preferRelativeResize="0"/>
          <p:nvPr/>
        </p:nvPicPr>
        <p:blipFill rotWithShape="1">
          <a:blip r:embed="rId3">
            <a:alphaModFix/>
          </a:blip>
          <a:srcRect/>
          <a:stretch/>
        </p:blipFill>
        <p:spPr>
          <a:xfrm>
            <a:off x="0" y="-38100"/>
            <a:ext cx="12192001" cy="1710400"/>
          </a:xfrm>
          <a:prstGeom prst="rect">
            <a:avLst/>
          </a:prstGeom>
          <a:noFill/>
          <a:ln>
            <a:noFill/>
          </a:ln>
        </p:spPr>
      </p:pic>
      <p:sp>
        <p:nvSpPr>
          <p:cNvPr id="294" name="Google Shape;294;g12fe3a44e44_1_21"/>
          <p:cNvSpPr txBox="1"/>
          <p:nvPr/>
        </p:nvSpPr>
        <p:spPr>
          <a:xfrm>
            <a:off x="630000" y="686118"/>
            <a:ext cx="5169979" cy="678287"/>
          </a:xfrm>
          <a:prstGeom prst="rect">
            <a:avLst/>
          </a:prstGeom>
          <a:noFill/>
          <a:ln>
            <a:noFill/>
          </a:ln>
          <a:effectLst>
            <a:outerShdw blurRad="469900" dist="38100" dir="2700000" algn="tl" rotWithShape="0">
              <a:srgbClr val="000000">
                <a:alpha val="56470"/>
              </a:srgbClr>
            </a:outerShdw>
          </a:effectLst>
        </p:spPr>
        <p:txBody>
          <a:bodyPr spcFirstLastPara="1" wrap="square" lIns="91425" tIns="45700" rIns="91425" bIns="45700" anchor="t" anchorCtr="0">
            <a:spAutoFit/>
          </a:bodyPr>
          <a:lstStyle/>
          <a:p>
            <a:pPr marL="0" marR="0" lvl="0" indent="0" algn="l" rtl="0">
              <a:lnSpc>
                <a:spcPct val="136363"/>
              </a:lnSpc>
              <a:spcBef>
                <a:spcPts val="0"/>
              </a:spcBef>
              <a:spcAft>
                <a:spcPts val="0"/>
              </a:spcAft>
              <a:buClr>
                <a:srgbClr val="000000"/>
              </a:buClr>
              <a:buSzPts val="4400"/>
              <a:buFont typeface="Arial"/>
              <a:buNone/>
            </a:pPr>
            <a:r>
              <a:rPr lang="ka-GE" sz="2800" b="1" i="0" u="none" strike="noStrike" cap="none" dirty="0">
                <a:solidFill>
                  <a:srgbClr val="FFFFFF"/>
                </a:solidFill>
                <a:latin typeface="Montserrat Black"/>
                <a:ea typeface="Montserrat Black"/>
                <a:cs typeface="Montserrat Black"/>
                <a:sym typeface="Montserrat Black"/>
              </a:rPr>
              <a:t>პრეზენტაციების რიგითობა</a:t>
            </a:r>
            <a:endParaRPr lang="pt-BR" sz="2800" b="1" i="0" u="none" strike="noStrike" cap="none" dirty="0">
              <a:solidFill>
                <a:srgbClr val="000000"/>
              </a:solidFill>
              <a:latin typeface="Montserrat Black"/>
              <a:ea typeface="Montserrat Black"/>
              <a:cs typeface="Montserrat Black"/>
            </a:endParaRPr>
          </a:p>
        </p:txBody>
      </p:sp>
      <p:graphicFrame>
        <p:nvGraphicFramePr>
          <p:cNvPr id="295" name="Google Shape;295;g12fe3a44e44_1_21"/>
          <p:cNvGraphicFramePr/>
          <p:nvPr>
            <p:extLst>
              <p:ext uri="{D42A27DB-BD31-4B8C-83A1-F6EECF244321}">
                <p14:modId xmlns:p14="http://schemas.microsoft.com/office/powerpoint/2010/main" val="1422712051"/>
              </p:ext>
            </p:extLst>
          </p:nvPr>
        </p:nvGraphicFramePr>
        <p:xfrm>
          <a:off x="683828" y="2105756"/>
          <a:ext cx="5363122" cy="3708500"/>
        </p:xfrm>
        <a:graphic>
          <a:graphicData uri="http://schemas.openxmlformats.org/drawingml/2006/table">
            <a:tbl>
              <a:tblPr>
                <a:noFill/>
                <a:tableStyleId>{33655538-9D04-4DF0-8FCD-A55147EC4C71}</a:tableStyleId>
              </a:tblPr>
              <a:tblGrid>
                <a:gridCol w="982578">
                  <a:extLst>
                    <a:ext uri="{9D8B030D-6E8A-4147-A177-3AD203B41FA5}">
                      <a16:colId xmlns:a16="http://schemas.microsoft.com/office/drawing/2014/main" xmlns="" val="20000"/>
                    </a:ext>
                  </a:extLst>
                </a:gridCol>
                <a:gridCol w="1975184">
                  <a:extLst>
                    <a:ext uri="{9D8B030D-6E8A-4147-A177-3AD203B41FA5}">
                      <a16:colId xmlns:a16="http://schemas.microsoft.com/office/drawing/2014/main" xmlns="" val="20001"/>
                    </a:ext>
                  </a:extLst>
                </a:gridCol>
                <a:gridCol w="2405360">
                  <a:extLst>
                    <a:ext uri="{9D8B030D-6E8A-4147-A177-3AD203B41FA5}">
                      <a16:colId xmlns:a16="http://schemas.microsoft.com/office/drawing/2014/main" xmlns="" val="20002"/>
                    </a:ext>
                  </a:extLst>
                </a:gridCol>
              </a:tblGrid>
              <a:tr h="370850">
                <a:tc>
                  <a:txBody>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rgbClr val="FFFFFF"/>
                        </a:solidFill>
                        <a:latin typeface="Montserrat"/>
                        <a:ea typeface="Montserrat"/>
                        <a:cs typeface="Montserrat"/>
                        <a:sym typeface="Montserrat"/>
                      </a:endParaRPr>
                    </a:p>
                  </a:txBody>
                  <a:tcPr marL="91450" marR="91450" marT="45725" marB="45725" anchor="ctr">
                    <a:solidFill>
                      <a:srgbClr val="197125"/>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ka-GE" sz="1600" b="1" u="none" strike="noStrike" cap="none" dirty="0">
                          <a:solidFill>
                            <a:srgbClr val="FFFFFF"/>
                          </a:solidFill>
                          <a:latin typeface="Montserrat"/>
                          <a:ea typeface="Montserrat"/>
                          <a:cs typeface="Montserrat"/>
                          <a:sym typeface="Montserrat"/>
                        </a:rPr>
                        <a:t>ქვეყანა</a:t>
                      </a:r>
                      <a:endParaRPr sz="1400" b="1" u="none" strike="noStrike" cap="none" dirty="0"/>
                    </a:p>
                  </a:txBody>
                  <a:tcPr marL="91450" marR="91450" marT="45725" marB="45725" anchor="ctr">
                    <a:solidFill>
                      <a:srgbClr val="197125"/>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ka-GE" sz="1600" b="1" u="none" strike="noStrike" cap="none" dirty="0">
                          <a:solidFill>
                            <a:srgbClr val="FFFFFF"/>
                          </a:solidFill>
                          <a:latin typeface="Montserrat"/>
                          <a:ea typeface="Montserrat"/>
                          <a:cs typeface="Montserrat"/>
                          <a:sym typeface="Montserrat"/>
                        </a:rPr>
                        <a:t>ქალაქი</a:t>
                      </a:r>
                      <a:endParaRPr sz="1400" b="1" u="none" strike="noStrike" cap="none" dirty="0"/>
                    </a:p>
                  </a:txBody>
                  <a:tcPr marL="91450" marR="91450" marT="45725" marB="45725" anchor="ctr">
                    <a:solidFill>
                      <a:srgbClr val="197125"/>
                    </a:solidFill>
                  </a:tcPr>
                </a:tc>
                <a:extLst>
                  <a:ext uri="{0D108BD9-81ED-4DB2-BD59-A6C34878D82A}">
                    <a16:rowId xmlns:a16="http://schemas.microsoft.com/office/drawing/2014/main" xmlns=""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1</a:t>
                      </a:r>
                      <a:endParaRPr sz="1400" u="none" strike="noStrike" cap="none">
                        <a:latin typeface="Montserrat"/>
                        <a:ea typeface="Montserrat"/>
                        <a:cs typeface="Montserrat"/>
                        <a:sym typeface="Montserrat"/>
                      </a:endParaRPr>
                    </a:p>
                  </a:txBody>
                  <a:tcPr marL="91450" marR="91450" marT="45725" marB="45725" anchor="ctr"/>
                </a:tc>
                <a:tc rowSpan="2">
                  <a:txBody>
                    <a:bodyPr/>
                    <a:lstStyle/>
                    <a:p>
                      <a:pPr marL="0" marR="0" lvl="0" indent="0" algn="ctr" rtl="0">
                        <a:lnSpc>
                          <a:spcPct val="100000"/>
                        </a:lnSpc>
                        <a:spcBef>
                          <a:spcPts val="0"/>
                        </a:spcBef>
                        <a:spcAft>
                          <a:spcPts val="0"/>
                        </a:spcAft>
                        <a:buNone/>
                      </a:pPr>
                      <a:r>
                        <a:rPr lang="ka-GE" sz="1400" b="1" u="none" strike="noStrike" cap="none" dirty="0">
                          <a:latin typeface="Montserrat"/>
                          <a:ea typeface="Montserrat"/>
                          <a:cs typeface="Montserrat"/>
                          <a:sym typeface="Montserrat"/>
                        </a:rPr>
                        <a:t>მოლდოვა</a:t>
                      </a:r>
                      <a:endParaRPr sz="14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ka-GE" sz="1400" u="none" strike="noStrike" cap="none" dirty="0">
                          <a:latin typeface="Montserrat"/>
                          <a:ea typeface="Montserrat"/>
                          <a:cs typeface="Montserrat"/>
                          <a:sym typeface="Montserrat"/>
                        </a:rPr>
                        <a:t>კალარაში</a:t>
                      </a:r>
                      <a:endParaRPr sz="1400" u="none" strike="noStrike" cap="none" dirty="0"/>
                    </a:p>
                  </a:txBody>
                  <a:tcPr marL="91450" marR="91450" marT="45725" marB="45725" anchor="ctr"/>
                </a:tc>
                <a:extLst>
                  <a:ext uri="{0D108BD9-81ED-4DB2-BD59-A6C34878D82A}">
                    <a16:rowId xmlns:a16="http://schemas.microsoft.com/office/drawing/2014/main" xmlns=""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2</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ka-GE" sz="1400" u="none" strike="noStrike" cap="none" dirty="0">
                          <a:latin typeface="Montserrat"/>
                          <a:ea typeface="Montserrat"/>
                          <a:cs typeface="Montserrat"/>
                          <a:sym typeface="Montserrat"/>
                        </a:rPr>
                        <a:t>კაჰული</a:t>
                      </a:r>
                      <a:endParaRPr sz="1400" u="none" strike="noStrike" cap="none" dirty="0">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xmlns=""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3</a:t>
                      </a:r>
                      <a:endParaRPr sz="1400" u="none" strike="noStrike" cap="none">
                        <a:latin typeface="Montserrat"/>
                        <a:ea typeface="Montserrat"/>
                        <a:cs typeface="Montserrat"/>
                        <a:sym typeface="Montserrat"/>
                      </a:endParaRPr>
                    </a:p>
                  </a:txBody>
                  <a:tcPr marL="91450" marR="91450" marT="45725" marB="45725" anchor="ctr"/>
                </a:tc>
                <a:tc rowSpan="4">
                  <a:txBody>
                    <a:bodyPr/>
                    <a:lstStyle/>
                    <a:p>
                      <a:pPr marL="0" marR="0" lvl="0" indent="0" algn="ctr" rtl="0">
                        <a:lnSpc>
                          <a:spcPct val="100000"/>
                        </a:lnSpc>
                        <a:spcBef>
                          <a:spcPts val="0"/>
                        </a:spcBef>
                        <a:spcAft>
                          <a:spcPts val="0"/>
                        </a:spcAft>
                        <a:buNone/>
                      </a:pPr>
                      <a:r>
                        <a:rPr lang="ka-GE" sz="1400" b="1" u="none" strike="noStrike" cap="none" dirty="0">
                          <a:latin typeface="Montserrat"/>
                          <a:ea typeface="Montserrat"/>
                          <a:cs typeface="Montserrat"/>
                          <a:sym typeface="Montserrat"/>
                        </a:rPr>
                        <a:t>საქართველო</a:t>
                      </a:r>
                      <a:endParaRPr sz="1400" u="none" strike="noStrike" cap="none" dirty="0"/>
                    </a:p>
                  </a:txBody>
                  <a:tcPr marL="91450" marR="91450" marT="45725" marB="45725" anchor="ctr"/>
                </a:tc>
                <a:tc>
                  <a:txBody>
                    <a:bodyPr/>
                    <a:lstStyle/>
                    <a:p>
                      <a:pPr marL="0" marR="0" lvl="0" indent="0" algn="ctr" rtl="0">
                        <a:lnSpc>
                          <a:spcPct val="100000"/>
                        </a:lnSpc>
                        <a:spcBef>
                          <a:spcPts val="0"/>
                        </a:spcBef>
                        <a:spcAft>
                          <a:spcPts val="0"/>
                        </a:spcAft>
                        <a:buNone/>
                      </a:pPr>
                      <a:r>
                        <a:rPr lang="ka-GE" sz="1400" u="none" strike="noStrike" cap="none" dirty="0">
                          <a:latin typeface="Montserrat"/>
                          <a:ea typeface="Montserrat"/>
                          <a:cs typeface="Montserrat"/>
                          <a:sym typeface="Montserrat"/>
                        </a:rPr>
                        <a:t>წყალტუბო</a:t>
                      </a:r>
                      <a:endParaRPr sz="1400" u="none" strike="noStrike" cap="none" dirty="0"/>
                    </a:p>
                  </a:txBody>
                  <a:tcPr marL="91450" marR="91450" marT="45725" marB="45725" anchor="ctr"/>
                </a:tc>
                <a:extLst>
                  <a:ext uri="{0D108BD9-81ED-4DB2-BD59-A6C34878D82A}">
                    <a16:rowId xmlns:a16="http://schemas.microsoft.com/office/drawing/2014/main" xmlns=""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4</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None/>
                      </a:pPr>
                      <a:r>
                        <a:rPr lang="ka-GE" sz="1400" u="none" strike="noStrike" cap="none" dirty="0">
                          <a:latin typeface="Montserrat"/>
                          <a:ea typeface="Montserrat"/>
                          <a:cs typeface="Montserrat"/>
                          <a:sym typeface="Montserrat"/>
                        </a:rPr>
                        <a:t>სამტრედია</a:t>
                      </a:r>
                      <a:endParaRPr sz="1400" u="none" strike="noStrike" cap="none" dirty="0"/>
                    </a:p>
                  </a:txBody>
                  <a:tcPr marL="91450" marR="91450" marT="45725" marB="45725" anchor="ctr"/>
                </a:tc>
                <a:extLst>
                  <a:ext uri="{0D108BD9-81ED-4DB2-BD59-A6C34878D82A}">
                    <a16:rowId xmlns:a16="http://schemas.microsoft.com/office/drawing/2014/main" xmlns=""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5</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None/>
                      </a:pPr>
                      <a:r>
                        <a:rPr lang="ka-GE" sz="1400" u="none" strike="noStrike" cap="none" dirty="0">
                          <a:latin typeface="Montserrat"/>
                          <a:ea typeface="Montserrat"/>
                          <a:cs typeface="Montserrat"/>
                          <a:sym typeface="Montserrat"/>
                        </a:rPr>
                        <a:t>რუსთავი</a:t>
                      </a:r>
                      <a:endParaRPr sz="1400" u="none" strike="noStrike" cap="none" dirty="0"/>
                    </a:p>
                  </a:txBody>
                  <a:tcPr marL="91450" marR="91450" marT="45725" marB="45725" anchor="ctr"/>
                </a:tc>
                <a:extLst>
                  <a:ext uri="{0D108BD9-81ED-4DB2-BD59-A6C34878D82A}">
                    <a16:rowId xmlns:a16="http://schemas.microsoft.com/office/drawing/2014/main" xmlns=""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6</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ka-GE" sz="1400" u="none" strike="noStrike" cap="none" dirty="0">
                          <a:latin typeface="Montserrat"/>
                          <a:ea typeface="Montserrat"/>
                          <a:cs typeface="Montserrat"/>
                          <a:sym typeface="Montserrat"/>
                        </a:rPr>
                        <a:t>ფოთი</a:t>
                      </a:r>
                      <a:endParaRPr sz="1400" u="none" strike="noStrike" cap="none" dirty="0"/>
                    </a:p>
                  </a:txBody>
                  <a:tcPr marL="91450" marR="91450" marT="45725" marB="45725" anchor="ctr"/>
                </a:tc>
                <a:extLst>
                  <a:ext uri="{0D108BD9-81ED-4DB2-BD59-A6C34878D82A}">
                    <a16:rowId xmlns:a16="http://schemas.microsoft.com/office/drawing/2014/main" xmlns=""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7</a:t>
                      </a:r>
                      <a:endParaRPr sz="1400" u="none" strike="noStrike" cap="none">
                        <a:latin typeface="Montserrat"/>
                        <a:ea typeface="Montserrat"/>
                        <a:cs typeface="Montserrat"/>
                        <a:sym typeface="Montserrat"/>
                      </a:endParaRPr>
                    </a:p>
                  </a:txBody>
                  <a:tcPr marL="91450" marR="91450" marT="45725" marB="45725" anchor="ctr"/>
                </a:tc>
                <a:tc rowSpan="3">
                  <a:txBody>
                    <a:bodyPr/>
                    <a:lstStyle/>
                    <a:p>
                      <a:pPr marL="0" marR="0" lvl="0" indent="0" algn="ctr" rtl="0">
                        <a:lnSpc>
                          <a:spcPct val="100000"/>
                        </a:lnSpc>
                        <a:spcBef>
                          <a:spcPts val="0"/>
                        </a:spcBef>
                        <a:spcAft>
                          <a:spcPts val="0"/>
                        </a:spcAft>
                        <a:buNone/>
                      </a:pPr>
                      <a:r>
                        <a:rPr lang="ka-GE" sz="1400" b="1" u="none" strike="noStrike" cap="none" dirty="0">
                          <a:latin typeface="Montserrat"/>
                          <a:ea typeface="Montserrat"/>
                          <a:cs typeface="Montserrat"/>
                          <a:sym typeface="Montserrat"/>
                        </a:rPr>
                        <a:t>სომხეთი</a:t>
                      </a:r>
                      <a:endParaRPr sz="14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ka-GE" sz="1400" u="none" strike="noStrike" cap="none" dirty="0">
                          <a:latin typeface="Montserrat"/>
                          <a:ea typeface="Montserrat"/>
                          <a:cs typeface="Montserrat"/>
                          <a:sym typeface="Montserrat"/>
                        </a:rPr>
                        <a:t>ჩარენცავანი</a:t>
                      </a:r>
                      <a:endParaRPr sz="1400" u="none" strike="noStrike" cap="none" dirty="0"/>
                    </a:p>
                  </a:txBody>
                  <a:tcPr marL="91450" marR="91450" marT="45725" marB="45725" anchor="ctr"/>
                </a:tc>
                <a:extLst>
                  <a:ext uri="{0D108BD9-81ED-4DB2-BD59-A6C34878D82A}">
                    <a16:rowId xmlns:a16="http://schemas.microsoft.com/office/drawing/2014/main" xmlns=""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8</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ka-GE" sz="1400" u="none" strike="noStrike" cap="none" dirty="0">
                          <a:latin typeface="Montserrat"/>
                          <a:ea typeface="Montserrat"/>
                          <a:cs typeface="Montserrat"/>
                          <a:sym typeface="Montserrat"/>
                        </a:rPr>
                        <a:t>აშტარაქი</a:t>
                      </a:r>
                      <a:endParaRPr sz="1400" u="none" strike="noStrike" cap="none" dirty="0">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xmlns=""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9</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ka-GE" sz="1400" u="none" strike="noStrike" cap="none" dirty="0">
                          <a:latin typeface="Montserrat"/>
                          <a:ea typeface="Montserrat"/>
                          <a:cs typeface="Montserrat"/>
                          <a:sym typeface="Montserrat"/>
                        </a:rPr>
                        <a:t>ალავერდი</a:t>
                      </a:r>
                      <a:endParaRPr sz="1400" u="none" strike="noStrike" cap="none" dirty="0">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xmlns="" val="10009"/>
                  </a:ext>
                </a:extLst>
              </a:tr>
            </a:tbl>
          </a:graphicData>
        </a:graphic>
      </p:graphicFrame>
      <p:sp>
        <p:nvSpPr>
          <p:cNvPr id="2" name="Google Shape;294;g12fe3a44e44_1_21">
            <a:extLst>
              <a:ext uri="{FF2B5EF4-FFF2-40B4-BE49-F238E27FC236}">
                <a16:creationId xmlns:a16="http://schemas.microsoft.com/office/drawing/2014/main" xmlns="" id="{494D310B-E2A8-D953-6F31-638B9B793179}"/>
              </a:ext>
            </a:extLst>
          </p:cNvPr>
          <p:cNvSpPr txBox="1"/>
          <p:nvPr/>
        </p:nvSpPr>
        <p:spPr>
          <a:xfrm>
            <a:off x="6224684" y="686118"/>
            <a:ext cx="5169979" cy="678287"/>
          </a:xfrm>
          <a:prstGeom prst="rect">
            <a:avLst/>
          </a:prstGeom>
          <a:noFill/>
          <a:ln>
            <a:noFill/>
          </a:ln>
          <a:effectLst>
            <a:outerShdw blurRad="469900" dist="38100" dir="2700000" algn="tl" rotWithShape="0">
              <a:srgbClr val="000000">
                <a:alpha val="56470"/>
              </a:srgbClr>
            </a:outerShdw>
          </a:effectLst>
        </p:spPr>
        <p:txBody>
          <a:bodyPr spcFirstLastPara="1" wrap="square" lIns="91425" tIns="45700" rIns="91425" bIns="45700" anchor="t" anchorCtr="0">
            <a:spAutoFit/>
          </a:bodyPr>
          <a:lstStyle/>
          <a:p>
            <a:pPr marL="0" marR="0" lvl="0" indent="0" algn="l" rtl="0">
              <a:lnSpc>
                <a:spcPct val="136363"/>
              </a:lnSpc>
              <a:spcBef>
                <a:spcPts val="0"/>
              </a:spcBef>
              <a:spcAft>
                <a:spcPts val="0"/>
              </a:spcAft>
              <a:buClr>
                <a:srgbClr val="000000"/>
              </a:buClr>
              <a:buSzPts val="4400"/>
              <a:buFont typeface="Arial"/>
              <a:buNone/>
            </a:pPr>
            <a:r>
              <a:rPr lang="en-US" sz="2400" b="1" i="0" u="none" strike="noStrike" cap="none" dirty="0">
                <a:solidFill>
                  <a:srgbClr val="FFFFFF"/>
                </a:solidFill>
                <a:latin typeface="Montserrat Black"/>
                <a:ea typeface="Montserrat Black"/>
                <a:cs typeface="Montserrat Black"/>
                <a:sym typeface="Montserrat Black"/>
              </a:rPr>
              <a:t>Order</a:t>
            </a:r>
            <a:r>
              <a:rPr lang="en-US" sz="2800" b="1" i="0" u="none" strike="noStrike" cap="none" dirty="0">
                <a:solidFill>
                  <a:srgbClr val="FFFFFF"/>
                </a:solidFill>
                <a:latin typeface="Montserrat Black"/>
                <a:ea typeface="Montserrat Black"/>
                <a:cs typeface="Montserrat Black"/>
                <a:sym typeface="Montserrat Black"/>
              </a:rPr>
              <a:t> of presentation</a:t>
            </a:r>
            <a:endParaRPr lang="pt-BR" sz="2800" b="1" i="0" u="none" strike="noStrike" cap="none">
              <a:solidFill>
                <a:srgbClr val="000000"/>
              </a:solidFill>
              <a:latin typeface="Montserrat Black"/>
              <a:ea typeface="Montserrat Black"/>
              <a:cs typeface="Montserrat Black"/>
            </a:endParaRPr>
          </a:p>
        </p:txBody>
      </p:sp>
      <p:graphicFrame>
        <p:nvGraphicFramePr>
          <p:cNvPr id="3" name="Google Shape;295;g12fe3a44e44_1_21">
            <a:extLst>
              <a:ext uri="{FF2B5EF4-FFF2-40B4-BE49-F238E27FC236}">
                <a16:creationId xmlns:a16="http://schemas.microsoft.com/office/drawing/2014/main" xmlns="" id="{D19DA655-2638-C370-E2EC-FFBA3F770B78}"/>
              </a:ext>
            </a:extLst>
          </p:cNvPr>
          <p:cNvGraphicFramePr/>
          <p:nvPr>
            <p:extLst>
              <p:ext uri="{D42A27DB-BD31-4B8C-83A1-F6EECF244321}">
                <p14:modId xmlns:p14="http://schemas.microsoft.com/office/powerpoint/2010/main" val="2456490804"/>
              </p:ext>
            </p:extLst>
          </p:nvPr>
        </p:nvGraphicFramePr>
        <p:xfrm>
          <a:off x="6248433" y="2095729"/>
          <a:ext cx="5363123" cy="3708500"/>
        </p:xfrm>
        <a:graphic>
          <a:graphicData uri="http://schemas.openxmlformats.org/drawingml/2006/table">
            <a:tbl>
              <a:tblPr>
                <a:noFill/>
                <a:tableStyleId>{33655538-9D04-4DF0-8FCD-A55147EC4C71}</a:tableStyleId>
              </a:tblPr>
              <a:tblGrid>
                <a:gridCol w="992605">
                  <a:extLst>
                    <a:ext uri="{9D8B030D-6E8A-4147-A177-3AD203B41FA5}">
                      <a16:colId xmlns:a16="http://schemas.microsoft.com/office/drawing/2014/main" xmlns="" val="20000"/>
                    </a:ext>
                  </a:extLst>
                </a:gridCol>
                <a:gridCol w="2100169">
                  <a:extLst>
                    <a:ext uri="{9D8B030D-6E8A-4147-A177-3AD203B41FA5}">
                      <a16:colId xmlns:a16="http://schemas.microsoft.com/office/drawing/2014/main" xmlns="" val="20001"/>
                    </a:ext>
                  </a:extLst>
                </a:gridCol>
                <a:gridCol w="2270349">
                  <a:extLst>
                    <a:ext uri="{9D8B030D-6E8A-4147-A177-3AD203B41FA5}">
                      <a16:colId xmlns:a16="http://schemas.microsoft.com/office/drawing/2014/main" xmlns="" val="20002"/>
                    </a:ext>
                  </a:extLst>
                </a:gridCol>
              </a:tblGrid>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Montserrat"/>
                          <a:ea typeface="Montserrat"/>
                          <a:cs typeface="Montserrat"/>
                          <a:sym typeface="Montserrat"/>
                        </a:rPr>
                        <a:t>Order</a:t>
                      </a:r>
                      <a:endParaRPr sz="1600" b="1" i="0" u="none" strike="noStrike" cap="none">
                        <a:solidFill>
                          <a:srgbClr val="FFFFFF"/>
                        </a:solidFill>
                        <a:latin typeface="Montserrat"/>
                        <a:ea typeface="Montserrat"/>
                        <a:cs typeface="Montserrat"/>
                        <a:sym typeface="Montserrat"/>
                      </a:endParaRPr>
                    </a:p>
                  </a:txBody>
                  <a:tcPr marL="91450" marR="91450" marT="45725" marB="45725" anchor="ctr">
                    <a:solidFill>
                      <a:srgbClr val="197125"/>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Montserrat"/>
                          <a:ea typeface="Montserrat"/>
                          <a:cs typeface="Montserrat"/>
                          <a:sym typeface="Montserrat"/>
                        </a:rPr>
                        <a:t>Country</a:t>
                      </a:r>
                      <a:endParaRPr sz="1400" b="1" u="none" strike="noStrike" cap="none"/>
                    </a:p>
                  </a:txBody>
                  <a:tcPr marL="91450" marR="91450" marT="45725" marB="45725" anchor="ctr">
                    <a:solidFill>
                      <a:srgbClr val="197125"/>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Montserrat"/>
                          <a:ea typeface="Montserrat"/>
                          <a:cs typeface="Montserrat"/>
                          <a:sym typeface="Montserrat"/>
                        </a:rPr>
                        <a:t>City</a:t>
                      </a:r>
                      <a:endParaRPr sz="1400" b="1" u="none" strike="noStrike" cap="none"/>
                    </a:p>
                  </a:txBody>
                  <a:tcPr marL="91450" marR="91450" marT="45725" marB="45725" anchor="ctr">
                    <a:solidFill>
                      <a:srgbClr val="197125"/>
                    </a:solidFill>
                  </a:tcPr>
                </a:tc>
                <a:extLst>
                  <a:ext uri="{0D108BD9-81ED-4DB2-BD59-A6C34878D82A}">
                    <a16:rowId xmlns:a16="http://schemas.microsoft.com/office/drawing/2014/main" xmlns=""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1</a:t>
                      </a:r>
                      <a:endParaRPr sz="1400" u="none" strike="noStrike" cap="none">
                        <a:latin typeface="Montserrat"/>
                        <a:ea typeface="Montserrat"/>
                        <a:cs typeface="Montserrat"/>
                        <a:sym typeface="Montserrat"/>
                      </a:endParaRPr>
                    </a:p>
                  </a:txBody>
                  <a:tcPr marL="91450" marR="91450" marT="45725" marB="45725" anchor="ctr"/>
                </a:tc>
                <a:tc rowSpan="2">
                  <a:txBody>
                    <a:bodyPr/>
                    <a:lstStyle/>
                    <a:p>
                      <a:pPr marL="0" marR="0" lvl="0" indent="0" algn="ctr" rtl="0">
                        <a:lnSpc>
                          <a:spcPct val="100000"/>
                        </a:lnSpc>
                        <a:spcBef>
                          <a:spcPts val="0"/>
                        </a:spcBef>
                        <a:spcAft>
                          <a:spcPts val="0"/>
                        </a:spcAft>
                        <a:buNone/>
                      </a:pPr>
                      <a:r>
                        <a:rPr lang="en-US" sz="1400" b="1" u="none" strike="noStrike" cap="none">
                          <a:latin typeface="Montserrat"/>
                          <a:ea typeface="Montserrat"/>
                          <a:cs typeface="Montserrat"/>
                          <a:sym typeface="Montserrat"/>
                        </a:rPr>
                        <a:t>Moldova</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Calarasi</a:t>
                      </a:r>
                      <a:endParaRPr sz="1400" u="none" strike="noStrike" cap="none"/>
                    </a:p>
                  </a:txBody>
                  <a:tcPr marL="91450" marR="91450" marT="45725" marB="45725" anchor="ctr"/>
                </a:tc>
                <a:extLst>
                  <a:ext uri="{0D108BD9-81ED-4DB2-BD59-A6C34878D82A}">
                    <a16:rowId xmlns:a16="http://schemas.microsoft.com/office/drawing/2014/main" xmlns=""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2</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Cahul</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xmlns=""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3</a:t>
                      </a:r>
                      <a:endParaRPr sz="1400" u="none" strike="noStrike" cap="none">
                        <a:latin typeface="Montserrat"/>
                        <a:ea typeface="Montserrat"/>
                        <a:cs typeface="Montserrat"/>
                        <a:sym typeface="Montserrat"/>
                      </a:endParaRPr>
                    </a:p>
                  </a:txBody>
                  <a:tcPr marL="91450" marR="91450" marT="45725" marB="45725" anchor="ctr"/>
                </a:tc>
                <a:tc rowSpan="4">
                  <a:txBody>
                    <a:bodyPr/>
                    <a:lstStyle/>
                    <a:p>
                      <a:pPr marL="0" marR="0" lvl="0" indent="0" algn="ctr" rtl="0">
                        <a:lnSpc>
                          <a:spcPct val="100000"/>
                        </a:lnSpc>
                        <a:spcBef>
                          <a:spcPts val="0"/>
                        </a:spcBef>
                        <a:spcAft>
                          <a:spcPts val="0"/>
                        </a:spcAft>
                        <a:buNone/>
                      </a:pPr>
                      <a:r>
                        <a:rPr lang="en-US" sz="1400" b="1" u="none" strike="noStrike" cap="none">
                          <a:latin typeface="Montserrat"/>
                          <a:ea typeface="Montserrat"/>
                          <a:cs typeface="Montserrat"/>
                          <a:sym typeface="Montserrat"/>
                        </a:rPr>
                        <a:t>Georgia</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latin typeface="Montserrat"/>
                          <a:ea typeface="Montserrat"/>
                          <a:cs typeface="Montserrat"/>
                          <a:sym typeface="Montserrat"/>
                        </a:rPr>
                        <a:t>Ts</a:t>
                      </a:r>
                      <a:r>
                        <a:rPr lang="en-US">
                          <a:latin typeface="Montserrat"/>
                          <a:ea typeface="Montserrat"/>
                          <a:cs typeface="Montserrat"/>
                          <a:sym typeface="Montserrat"/>
                        </a:rPr>
                        <a:t>qa</a:t>
                      </a:r>
                      <a:r>
                        <a:rPr lang="en-US" sz="1400" u="none" strike="noStrike" cap="none">
                          <a:latin typeface="Montserrat"/>
                          <a:ea typeface="Montserrat"/>
                          <a:cs typeface="Montserrat"/>
                          <a:sym typeface="Montserrat"/>
                        </a:rPr>
                        <a:t>ltubo</a:t>
                      </a:r>
                      <a:endParaRPr sz="1400" u="none" strike="noStrike" cap="none"/>
                    </a:p>
                  </a:txBody>
                  <a:tcPr marL="91450" marR="91450" marT="45725" marB="45725" anchor="ctr"/>
                </a:tc>
                <a:extLst>
                  <a:ext uri="{0D108BD9-81ED-4DB2-BD59-A6C34878D82A}">
                    <a16:rowId xmlns:a16="http://schemas.microsoft.com/office/drawing/2014/main" xmlns=""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4</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400" u="none" strike="noStrike" cap="none">
                          <a:latin typeface="Montserrat"/>
                          <a:ea typeface="Montserrat"/>
                          <a:cs typeface="Montserrat"/>
                          <a:sym typeface="Montserrat"/>
                        </a:rPr>
                        <a:t>Samtredia</a:t>
                      </a:r>
                      <a:endParaRPr sz="1400" u="none" strike="noStrike" cap="none"/>
                    </a:p>
                  </a:txBody>
                  <a:tcPr marL="91450" marR="91450" marT="45725" marB="45725" anchor="ctr"/>
                </a:tc>
                <a:extLst>
                  <a:ext uri="{0D108BD9-81ED-4DB2-BD59-A6C34878D82A}">
                    <a16:rowId xmlns:a16="http://schemas.microsoft.com/office/drawing/2014/main" xmlns=""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5</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400" u="none" strike="noStrike" cap="none">
                          <a:latin typeface="Montserrat"/>
                          <a:ea typeface="Montserrat"/>
                          <a:cs typeface="Montserrat"/>
                          <a:sym typeface="Montserrat"/>
                        </a:rPr>
                        <a:t>Rustavi</a:t>
                      </a:r>
                      <a:endParaRPr sz="1400" u="none" strike="noStrike" cap="none"/>
                    </a:p>
                  </a:txBody>
                  <a:tcPr marL="91450" marR="91450" marT="45725" marB="45725" anchor="ctr"/>
                </a:tc>
                <a:extLst>
                  <a:ext uri="{0D108BD9-81ED-4DB2-BD59-A6C34878D82A}">
                    <a16:rowId xmlns:a16="http://schemas.microsoft.com/office/drawing/2014/main" xmlns=""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6</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Poti</a:t>
                      </a:r>
                      <a:endParaRPr sz="1400" u="none" strike="noStrike" cap="none"/>
                    </a:p>
                  </a:txBody>
                  <a:tcPr marL="91450" marR="91450" marT="45725" marB="45725" anchor="ctr"/>
                </a:tc>
                <a:extLst>
                  <a:ext uri="{0D108BD9-81ED-4DB2-BD59-A6C34878D82A}">
                    <a16:rowId xmlns:a16="http://schemas.microsoft.com/office/drawing/2014/main" xmlns=""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7</a:t>
                      </a:r>
                      <a:endParaRPr sz="1400" u="none" strike="noStrike" cap="none">
                        <a:latin typeface="Montserrat"/>
                        <a:ea typeface="Montserrat"/>
                        <a:cs typeface="Montserrat"/>
                        <a:sym typeface="Montserrat"/>
                      </a:endParaRPr>
                    </a:p>
                  </a:txBody>
                  <a:tcPr marL="91450" marR="91450" marT="45725" marB="45725" anchor="ctr"/>
                </a:tc>
                <a:tc rowSpan="3">
                  <a:txBody>
                    <a:bodyPr/>
                    <a:lstStyle/>
                    <a:p>
                      <a:pPr marL="0" marR="0" lvl="0" indent="0" algn="ctr" rtl="0">
                        <a:lnSpc>
                          <a:spcPct val="100000"/>
                        </a:lnSpc>
                        <a:spcBef>
                          <a:spcPts val="0"/>
                        </a:spcBef>
                        <a:spcAft>
                          <a:spcPts val="0"/>
                        </a:spcAft>
                        <a:buNone/>
                      </a:pPr>
                      <a:r>
                        <a:rPr lang="en-US" sz="1400" b="1" u="none" strike="noStrike" cap="none">
                          <a:latin typeface="Montserrat"/>
                          <a:ea typeface="Montserrat"/>
                          <a:cs typeface="Montserrat"/>
                          <a:sym typeface="Montserrat"/>
                        </a:rPr>
                        <a:t>Armenia</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Charentsavan</a:t>
                      </a:r>
                      <a:endParaRPr sz="1400" u="none" strike="noStrike" cap="none"/>
                    </a:p>
                  </a:txBody>
                  <a:tcPr marL="91450" marR="91450" marT="45725" marB="45725" anchor="ctr"/>
                </a:tc>
                <a:extLst>
                  <a:ext uri="{0D108BD9-81ED-4DB2-BD59-A6C34878D82A}">
                    <a16:rowId xmlns:a16="http://schemas.microsoft.com/office/drawing/2014/main" xmlns=""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8</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Ashtarak</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xmlns=""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9</a:t>
                      </a:r>
                      <a:endParaRPr sz="1400" u="none" strike="noStrike" cap="none">
                        <a:latin typeface="Montserrat"/>
                        <a:ea typeface="Montserrat"/>
                        <a:cs typeface="Montserrat"/>
                        <a:sym typeface="Montserrat"/>
                      </a:endParaRPr>
                    </a:p>
                  </a:txBody>
                  <a:tcPr marL="91450" marR="91450" marT="45725" marB="45725" anchor="ctr"/>
                </a:tc>
                <a:tc vMerge="1">
                  <a:txBody>
                    <a:bodyPr/>
                    <a:lstStyle/>
                    <a:p>
                      <a:endParaRPr lang="pt-BR"/>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Montserrat"/>
                          <a:ea typeface="Montserrat"/>
                          <a:cs typeface="Montserrat"/>
                          <a:sym typeface="Montserrat"/>
                        </a:rPr>
                        <a:t>Alaverdi</a:t>
                      </a:r>
                      <a:endParaRPr sz="1400" u="none" strike="noStrike" cap="none">
                        <a:latin typeface="Montserrat"/>
                        <a:ea typeface="Montserrat"/>
                        <a:cs typeface="Montserrat"/>
                        <a:sym typeface="Montserrat"/>
                      </a:endParaRPr>
                    </a:p>
                  </a:txBody>
                  <a:tcPr marL="91450" marR="91450" marT="45725" marB="45725" anchor="ctr"/>
                </a:tc>
                <a:extLst>
                  <a:ext uri="{0D108BD9-81ED-4DB2-BD59-A6C34878D82A}">
                    <a16:rowId xmlns:a16="http://schemas.microsoft.com/office/drawing/2014/main" xmlns="" val="10009"/>
                  </a:ext>
                </a:extLst>
              </a:tr>
            </a:tbl>
          </a:graphicData>
        </a:graphic>
      </p:graphicFrame>
    </p:spTree>
  </p:cSld>
  <p:clrMapOvr>
    <a:masterClrMapping/>
  </p:clrMapOvr>
  <p:transition spd="med">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12fe3a44e44_1_9"/>
          <p:cNvPicPr preferRelativeResize="0"/>
          <p:nvPr/>
        </p:nvPicPr>
        <p:blipFill rotWithShape="1">
          <a:blip r:embed="rId3">
            <a:alphaModFix/>
          </a:blip>
          <a:srcRect/>
          <a:stretch/>
        </p:blipFill>
        <p:spPr>
          <a:xfrm>
            <a:off x="0" y="-105355"/>
            <a:ext cx="12207240" cy="6858000"/>
          </a:xfrm>
          <a:prstGeom prst="rect">
            <a:avLst/>
          </a:prstGeom>
          <a:noFill/>
          <a:ln>
            <a:noFill/>
          </a:ln>
        </p:spPr>
      </p:pic>
      <p:grpSp>
        <p:nvGrpSpPr>
          <p:cNvPr id="301" name="Google Shape;301;g12fe3a44e44_1_9"/>
          <p:cNvGrpSpPr/>
          <p:nvPr/>
        </p:nvGrpSpPr>
        <p:grpSpPr>
          <a:xfrm>
            <a:off x="7584802" y="4591531"/>
            <a:ext cx="4167780" cy="2572056"/>
            <a:chOff x="8024222" y="4542721"/>
            <a:chExt cx="4167780" cy="2315279"/>
          </a:xfrm>
        </p:grpSpPr>
        <p:pic>
          <p:nvPicPr>
            <p:cNvPr id="302" name="Google Shape;302;g12fe3a44e44_1_9"/>
            <p:cNvPicPr preferRelativeResize="0"/>
            <p:nvPr/>
          </p:nvPicPr>
          <p:blipFill rotWithShape="1">
            <a:blip r:embed="rId4">
              <a:alphaModFix/>
            </a:blip>
            <a:srcRect r="10952"/>
            <a:stretch/>
          </p:blipFill>
          <p:spPr>
            <a:xfrm>
              <a:off x="8024222" y="4542721"/>
              <a:ext cx="4167780" cy="2315279"/>
            </a:xfrm>
            <a:prstGeom prst="rect">
              <a:avLst/>
            </a:prstGeom>
            <a:noFill/>
            <a:ln>
              <a:noFill/>
            </a:ln>
          </p:spPr>
        </p:pic>
        <p:pic>
          <p:nvPicPr>
            <p:cNvPr id="303" name="Google Shape;303;g12fe3a44e44_1_9"/>
            <p:cNvPicPr preferRelativeResize="0"/>
            <p:nvPr/>
          </p:nvPicPr>
          <p:blipFill rotWithShape="1">
            <a:blip r:embed="rId5">
              <a:alphaModFix/>
            </a:blip>
            <a:srcRect/>
            <a:stretch/>
          </p:blipFill>
          <p:spPr>
            <a:xfrm>
              <a:off x="8811208" y="5311437"/>
              <a:ext cx="1374727" cy="742235"/>
            </a:xfrm>
            <a:prstGeom prst="rect">
              <a:avLst/>
            </a:prstGeom>
            <a:noFill/>
            <a:ln>
              <a:noFill/>
            </a:ln>
          </p:spPr>
        </p:pic>
      </p:grpSp>
      <p:pic>
        <p:nvPicPr>
          <p:cNvPr id="304" name="Google Shape;304;g12fe3a44e44_1_9"/>
          <p:cNvPicPr preferRelativeResize="0"/>
          <p:nvPr/>
        </p:nvPicPr>
        <p:blipFill rotWithShape="1">
          <a:blip r:embed="rId6">
            <a:alphaModFix/>
          </a:blip>
          <a:srcRect/>
          <a:stretch/>
        </p:blipFill>
        <p:spPr>
          <a:xfrm>
            <a:off x="233918" y="4002983"/>
            <a:ext cx="2518795" cy="2640821"/>
          </a:xfrm>
          <a:prstGeom prst="rect">
            <a:avLst/>
          </a:prstGeom>
          <a:noFill/>
          <a:ln>
            <a:noFill/>
          </a:ln>
        </p:spPr>
      </p:pic>
      <p:sp>
        <p:nvSpPr>
          <p:cNvPr id="305" name="Google Shape;305;g12fe3a44e44_1_9"/>
          <p:cNvSpPr txBox="1"/>
          <p:nvPr/>
        </p:nvSpPr>
        <p:spPr>
          <a:xfrm>
            <a:off x="714128" y="340616"/>
            <a:ext cx="4956032" cy="2554505"/>
          </a:xfrm>
          <a:prstGeom prst="rect">
            <a:avLst/>
          </a:prstGeom>
          <a:noFill/>
          <a:ln>
            <a:noFill/>
          </a:ln>
          <a:effectLst>
            <a:outerShdw blurRad="469900" dist="38100" dir="2700000" algn="tl" rotWithShape="0">
              <a:srgbClr val="000000">
                <a:alpha val="5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ka-GE" sz="4400" dirty="0">
                <a:solidFill>
                  <a:srgbClr val="FFFFFF"/>
                </a:solidFill>
                <a:latin typeface="Montserrat Black"/>
                <a:ea typeface="Montserrat"/>
                <a:cs typeface="Montserrat"/>
                <a:sym typeface="Montserrat"/>
              </a:rPr>
              <a:t>წყალტუბო</a:t>
            </a:r>
            <a:endParaRPr lang="pt-BR" sz="4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en-US" sz="4400" b="0" i="0" u="none" strike="noStrike" cap="none" dirty="0">
                <a:solidFill>
                  <a:srgbClr val="FFFFFF"/>
                </a:solidFill>
                <a:latin typeface="Montserrat Black"/>
                <a:ea typeface="Montserrat"/>
                <a:cs typeface="Montserrat"/>
                <a:sym typeface="Montserrat"/>
              </a:rPr>
              <a:t>ს</a:t>
            </a:r>
            <a:r>
              <a:rPr lang="ka-GE" sz="4400" b="0" i="0" u="none" strike="noStrike" cap="none" dirty="0">
                <a:solidFill>
                  <a:srgbClr val="FFFFFF"/>
                </a:solidFill>
                <a:latin typeface="Montserrat Black"/>
                <a:ea typeface="Montserrat"/>
                <a:cs typeface="Montserrat"/>
                <a:sym typeface="Montserrat"/>
              </a:rPr>
              <a:t>აქართველო</a:t>
            </a:r>
            <a:endParaRPr sz="4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ka-GE" sz="2400" b="1" i="0" u="none" strike="noStrike" cap="none" dirty="0">
                <a:solidFill>
                  <a:srgbClr val="FFFFFF"/>
                </a:solidFill>
                <a:latin typeface="Montserrat"/>
                <a:ea typeface="Montserrat"/>
                <a:cs typeface="Montserrat"/>
                <a:sym typeface="Montserrat"/>
              </a:rPr>
              <a:t>ჩვენი შემეცნებითი გზა </a:t>
            </a:r>
          </a:p>
          <a:p>
            <a:pPr marL="0" marR="0" lvl="0" indent="0" algn="l" rtl="0">
              <a:lnSpc>
                <a:spcPct val="100000"/>
              </a:lnSpc>
              <a:spcBef>
                <a:spcPts val="0"/>
              </a:spcBef>
              <a:spcAft>
                <a:spcPts val="0"/>
              </a:spcAft>
              <a:buClr>
                <a:srgbClr val="000000"/>
              </a:buClr>
              <a:buSzPts val="5400"/>
              <a:buFont typeface="Arial"/>
              <a:buNone/>
            </a:pPr>
            <a:r>
              <a:rPr lang="ka-GE" sz="2400" b="1" dirty="0">
                <a:solidFill>
                  <a:srgbClr val="FFFFFF"/>
                </a:solidFill>
                <a:latin typeface="Montserrat"/>
                <a:ea typeface="Montserrat"/>
                <a:cs typeface="Montserrat"/>
                <a:sym typeface="Montserrat"/>
              </a:rPr>
              <a:t>ურბანული გარდაქმნის პროგრამის ფარგლებში </a:t>
            </a:r>
            <a:endParaRPr sz="3400" b="0" i="0" u="none" strike="noStrike" cap="none" dirty="0">
              <a:solidFill>
                <a:srgbClr val="FFFFFF"/>
              </a:solidFill>
              <a:latin typeface="Montserrat"/>
              <a:ea typeface="Montserrat"/>
              <a:cs typeface="Montserrat"/>
              <a:sym typeface="Montserrat"/>
            </a:endParaRPr>
          </a:p>
        </p:txBody>
      </p:sp>
      <p:sp>
        <p:nvSpPr>
          <p:cNvPr id="2" name="Google Shape;305;g12fe3a44e44_1_9">
            <a:extLst>
              <a:ext uri="{FF2B5EF4-FFF2-40B4-BE49-F238E27FC236}">
                <a16:creationId xmlns:a16="http://schemas.microsoft.com/office/drawing/2014/main" xmlns="" id="{41DA7C36-F7B6-6EC5-9582-0F17E9B76F53}"/>
              </a:ext>
            </a:extLst>
          </p:cNvPr>
          <p:cNvSpPr txBox="1"/>
          <p:nvPr/>
        </p:nvSpPr>
        <p:spPr>
          <a:xfrm>
            <a:off x="2523308" y="3052689"/>
            <a:ext cx="4167780" cy="1538842"/>
          </a:xfrm>
          <a:prstGeom prst="rect">
            <a:avLst/>
          </a:prstGeom>
          <a:noFill/>
          <a:ln>
            <a:noFill/>
          </a:ln>
          <a:effectLst>
            <a:outerShdw blurRad="469900" dist="38100" dir="2700000" algn="tl" rotWithShape="0">
              <a:srgbClr val="000000">
                <a:alpha val="5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2400" b="0" i="0" u="none" strike="noStrike" cap="none" dirty="0">
                <a:solidFill>
                  <a:srgbClr val="FFFFFF"/>
                </a:solidFill>
                <a:latin typeface="Montserrat Black"/>
                <a:ea typeface="Montserrat"/>
                <a:cs typeface="Montserrat"/>
                <a:sym typeface="Montserrat"/>
              </a:rPr>
              <a:t>Name of City</a:t>
            </a:r>
            <a:endParaRPr lang="pt-BR" sz="2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en-US" sz="2400" dirty="0">
                <a:solidFill>
                  <a:srgbClr val="FFFFFF"/>
                </a:solidFill>
                <a:latin typeface="Montserrat Black"/>
                <a:ea typeface="Montserrat"/>
                <a:cs typeface="Montserrat"/>
                <a:sym typeface="Montserrat"/>
              </a:rPr>
              <a:t>Georgia</a:t>
            </a:r>
            <a:endParaRPr sz="2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en-US" sz="1200" b="1" i="0" u="none" strike="noStrike" cap="none" dirty="0">
                <a:solidFill>
                  <a:srgbClr val="FFFFFF"/>
                </a:solidFill>
                <a:latin typeface="Montserrat"/>
                <a:ea typeface="Montserrat"/>
                <a:cs typeface="Montserrat"/>
                <a:sym typeface="Montserrat"/>
              </a:rPr>
              <a:t>Our Urban Imaginaries learning journey</a:t>
            </a:r>
            <a:endParaRPr b="1" i="0" u="none" strike="noStrike" cap="none" dirty="0">
              <a:solidFill>
                <a:srgbClr val="FFFFFF"/>
              </a:solidFill>
              <a:latin typeface="Montserrat"/>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endParaRPr sz="3400" b="0" i="0" u="none" strike="noStrike" cap="none" dirty="0">
              <a:solidFill>
                <a:srgbClr val="FFFFFF"/>
              </a:solidFill>
              <a:latin typeface="Montserrat"/>
              <a:ea typeface="Montserrat"/>
              <a:cs typeface="Montserrat"/>
              <a:sym typeface="Montserrat"/>
            </a:endParaRPr>
          </a:p>
        </p:txBody>
      </p:sp>
      <p:cxnSp>
        <p:nvCxnSpPr>
          <p:cNvPr id="4" name="Google Shape;315;g13003a48218_1_0">
            <a:extLst>
              <a:ext uri="{FF2B5EF4-FFF2-40B4-BE49-F238E27FC236}">
                <a16:creationId xmlns:a16="http://schemas.microsoft.com/office/drawing/2014/main" xmlns="" id="{1B75F740-ED3D-4BB9-4A24-B116A13FA8E3}"/>
              </a:ext>
            </a:extLst>
          </p:cNvPr>
          <p:cNvCxnSpPr/>
          <p:nvPr/>
        </p:nvCxnSpPr>
        <p:spPr>
          <a:xfrm flipV="1">
            <a:off x="3721750" y="3962879"/>
            <a:ext cx="2649900" cy="40104"/>
          </a:xfrm>
          <a:prstGeom prst="straightConnector1">
            <a:avLst/>
          </a:prstGeom>
          <a:noFill/>
          <a:ln w="28575" cap="flat" cmpd="sng">
            <a:solidFill>
              <a:schemeClr val="bg1"/>
            </a:solidFill>
            <a:prstDash val="solid"/>
            <a:round/>
            <a:headEnd type="none" w="sm" len="sm"/>
            <a:tailEnd type="none" w="sm" len="sm"/>
          </a:ln>
        </p:spPr>
      </p:cxnSp>
      <p:pic>
        <p:nvPicPr>
          <p:cNvPr id="3" name="სურათი 2">
            <a:extLst>
              <a:ext uri="{FF2B5EF4-FFF2-40B4-BE49-F238E27FC236}">
                <a16:creationId xmlns:a16="http://schemas.microsoft.com/office/drawing/2014/main" xmlns="" id="{314E52BF-06F7-B034-2863-13D6B5FB4541}"/>
              </a:ext>
            </a:extLst>
          </p:cNvPr>
          <p:cNvPicPr>
            <a:picLocks noChangeAspect="1"/>
          </p:cNvPicPr>
          <p:nvPr/>
        </p:nvPicPr>
        <p:blipFill rotWithShape="1">
          <a:blip r:embed="rId7"/>
          <a:srcRect l="6537" t="-607" r="-6537" b="-3753"/>
          <a:stretch/>
        </p:blipFill>
        <p:spPr>
          <a:xfrm>
            <a:off x="6521399" y="63152"/>
            <a:ext cx="5820349" cy="511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3003a48218_1_0"/>
          <p:cNvSpPr/>
          <p:nvPr/>
        </p:nvSpPr>
        <p:spPr>
          <a:xfrm>
            <a:off x="-2952" y="3258426"/>
            <a:ext cx="12194952" cy="3599574"/>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 name="Google Shape;311;g13003a48218_1_0"/>
          <p:cNvSpPr txBox="1"/>
          <p:nvPr/>
        </p:nvSpPr>
        <p:spPr>
          <a:xfrm>
            <a:off x="969446" y="234658"/>
            <a:ext cx="3999822" cy="25966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3200" dirty="0">
                <a:solidFill>
                  <a:schemeClr val="dk1"/>
                </a:solidFill>
                <a:latin typeface="Montserrat SemiBold"/>
                <a:ea typeface="Montserrat SemiBold"/>
                <a:cs typeface="Montserrat SemiBold"/>
                <a:sym typeface="Montserrat SemiBold"/>
              </a:rPr>
              <a:t>პრობლემის შესახებ</a:t>
            </a:r>
            <a:endParaRPr lang="pt-BR" sz="3200" b="0" i="0" u="none" strike="noStrike" cap="none" dirty="0">
              <a:solidFill>
                <a:schemeClr val="dk1"/>
              </a:solidFill>
              <a:latin typeface="Montserrat SemiBold"/>
              <a:ea typeface="Montserrat SemiBold"/>
              <a:cs typeface="Montserrat SemiBold"/>
            </a:endParaRPr>
          </a:p>
        </p:txBody>
      </p:sp>
      <p:sp>
        <p:nvSpPr>
          <p:cNvPr id="312" name="Google Shape;312;g13003a48218_1_0"/>
          <p:cNvSpPr txBox="1"/>
          <p:nvPr/>
        </p:nvSpPr>
        <p:spPr>
          <a:xfrm>
            <a:off x="282303" y="637127"/>
            <a:ext cx="5275384" cy="2478493"/>
          </a:xfrm>
          <a:prstGeom prst="rect">
            <a:avLst/>
          </a:prstGeom>
          <a:noFill/>
          <a:ln>
            <a:noFill/>
          </a:ln>
        </p:spPr>
        <p:txBody>
          <a:bodyPr spcFirstLastPara="1" wrap="square" lIns="0" tIns="0" rIns="0" bIns="0" anchor="t" anchorCtr="0">
            <a:noAutofit/>
          </a:bodyPr>
          <a:lstStyle/>
          <a:p>
            <a:pPr indent="171450" algn="just" rtl="0">
              <a:spcBef>
                <a:spcPts val="1300"/>
              </a:spcBef>
              <a:spcAft>
                <a:spcPts val="0"/>
              </a:spcAft>
            </a:pPr>
            <a:r>
              <a:rPr lang="ka-GE" sz="1200" b="1" dirty="0">
                <a:latin typeface="Montserrat"/>
                <a:ea typeface="Montserrat"/>
                <a:cs typeface="Poppins"/>
                <a:sym typeface="Poppins"/>
              </a:rPr>
              <a:t>პრ</a:t>
            </a:r>
            <a:r>
              <a:rPr lang="ka-GE" sz="1200" b="1" dirty="0">
                <a:latin typeface="Montserrat"/>
                <a:ea typeface="Montserrat"/>
                <a:cs typeface="Montserrat"/>
                <a:sym typeface="Montserrat"/>
              </a:rPr>
              <a:t>ობლემა</a:t>
            </a:r>
            <a:r>
              <a:rPr lang="en-US" sz="1200" b="1" i="0" u="none" strike="noStrike" cap="none" dirty="0">
                <a:solidFill>
                  <a:srgbClr val="000000"/>
                </a:solidFill>
                <a:latin typeface="Montserrat"/>
                <a:ea typeface="Montserrat"/>
                <a:cs typeface="Montserrat"/>
                <a:sym typeface="Montserrat"/>
              </a:rPr>
              <a:t>: </a:t>
            </a:r>
            <a:r>
              <a:rPr lang="ka-GE" sz="1200" b="0" i="0" u="none" strike="noStrike" dirty="0">
                <a:solidFill>
                  <a:srgbClr val="000000"/>
                </a:solidFill>
                <a:effectLst/>
                <a:latin typeface="Montserrat" panose="00000500000000000000" pitchFamily="2" charset="0"/>
              </a:rPr>
              <a:t>ერთ სივრცეში კულტურული ღონისძიებების  თავმოყრის შესაძლებლობა-კულტურული ჰაბის შექმნა, რომელიც ემსახურება წყალტუბოს მუნიციპალიტეტში მაცხოვრებელ 46 000 ადამიანს. არ არსებობდა კეთილმოწყობილი ინფრასტრუქტურა, რაც შესაძლებელს გახდიდა მეტი ადამიანის დაინტერესებას </a:t>
            </a:r>
            <a:r>
              <a:rPr lang="ka-GE" sz="1200" b="0" i="0" u="none" strike="noStrike" dirty="0" err="1">
                <a:solidFill>
                  <a:srgbClr val="000000"/>
                </a:solidFill>
                <a:effectLst/>
                <a:latin typeface="Montserrat" panose="00000500000000000000" pitchFamily="2" charset="0"/>
              </a:rPr>
              <a:t>კუულტურული</a:t>
            </a:r>
            <a:r>
              <a:rPr lang="ka-GE" sz="1200" b="0" i="0" u="none" strike="noStrike" dirty="0">
                <a:solidFill>
                  <a:srgbClr val="000000"/>
                </a:solidFill>
                <a:effectLst/>
                <a:latin typeface="Montserrat" panose="00000500000000000000" pitchFamily="2" charset="0"/>
              </a:rPr>
              <a:t> ჰაბის </a:t>
            </a:r>
            <a:r>
              <a:rPr lang="ka-GE" sz="1200" dirty="0">
                <a:latin typeface="Montserrat" panose="00000500000000000000" pitchFamily="2" charset="0"/>
              </a:rPr>
              <a:t>შ</a:t>
            </a:r>
            <a:r>
              <a:rPr lang="ka-GE" sz="1200" b="0" i="0" u="none" strike="noStrike" dirty="0">
                <a:solidFill>
                  <a:srgbClr val="000000"/>
                </a:solidFill>
                <a:effectLst/>
                <a:latin typeface="Montserrat" panose="00000500000000000000" pitchFamily="2" charset="0"/>
              </a:rPr>
              <a:t>ესაქმნელად.   </a:t>
            </a:r>
            <a:endParaRPr lang="ka-GE" sz="1200" dirty="0">
              <a:latin typeface="Montserrat" panose="00000500000000000000" pitchFamily="2" charset="0"/>
            </a:endParaRPr>
          </a:p>
          <a:p>
            <a:pPr indent="171450" algn="just" rtl="0">
              <a:spcBef>
                <a:spcPts val="1300"/>
              </a:spcBef>
              <a:spcAft>
                <a:spcPts val="0"/>
              </a:spcAft>
            </a:pPr>
            <a:r>
              <a:rPr lang="ka-GE" sz="1200" b="1" i="0" u="none" strike="noStrike" cap="none" dirty="0">
                <a:solidFill>
                  <a:srgbClr val="000000"/>
                </a:solidFill>
                <a:latin typeface="Montserrat"/>
                <a:ea typeface="Montserrat"/>
                <a:cs typeface="Montserrat"/>
                <a:sym typeface="Montserrat"/>
              </a:rPr>
              <a:t>გავლენა</a:t>
            </a:r>
            <a:r>
              <a:rPr lang="en-US" sz="1200" b="1" i="0" u="none" strike="noStrike" cap="none" dirty="0">
                <a:solidFill>
                  <a:srgbClr val="000000"/>
                </a:solidFill>
                <a:latin typeface="Montserrat"/>
                <a:ea typeface="Montserrat"/>
                <a:cs typeface="Montserrat"/>
                <a:sym typeface="Montserrat"/>
              </a:rPr>
              <a:t>:</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ერთ</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სივრცეში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სხვადასხვა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კულტურული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ღონისძიებების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თავმოყრა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დაგვეხმარება</a:t>
            </a:r>
            <a:r>
              <a:rPr lang="ka-GE" sz="1200" b="0" i="0" u="none" strike="noStrike" dirty="0">
                <a:solidFill>
                  <a:srgbClr val="000000"/>
                </a:solidFill>
                <a:effectLst/>
                <a:latin typeface="Arial" panose="020B0604020202020204" pitchFamily="34" charset="0"/>
              </a:rPr>
              <a:t> </a:t>
            </a:r>
            <a:r>
              <a:rPr lang="ka-GE" sz="1200" b="0" i="0" u="none" strike="noStrike" dirty="0" smtClean="0">
                <a:solidFill>
                  <a:srgbClr val="000000"/>
                </a:solidFill>
                <a:effectLst/>
                <a:latin typeface="Times New Roman" panose="02020603050405020304" pitchFamily="18" charset="0"/>
              </a:rPr>
              <a:t>ადგილობრივი მაცხოვრებლებისცხოვრების</a:t>
            </a:r>
            <a:r>
              <a:rPr lang="ka-GE" sz="1200" b="0" i="0" u="none" strike="noStrike" dirty="0" smtClean="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წესის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შეცვლაში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ახალგაზრდების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კომუნიკაციის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ხელშემწყობი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პირობების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შექმნასა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და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მათ</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შორის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მობილობის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შენარჩუნებაში,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კულტურული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ღონისძიებების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მრავალფეროვნებაში</a:t>
            </a:r>
            <a:r>
              <a:rPr lang="ka-GE" sz="1200" dirty="0">
                <a:latin typeface="Times New Roman" panose="02020603050405020304" pitchFamily="18" charset="0"/>
              </a:rPr>
              <a:t>, რაც გააღრმავებს ნდობის ფაქტორს ადგილობრივ მოსახლოებასა და თვითმმართველობას შორის.</a:t>
            </a:r>
            <a:endParaRPr lang="ka-GE" sz="1200" b="0" dirty="0">
              <a:effectLst/>
            </a:endParaRPr>
          </a:p>
          <a:p>
            <a:r>
              <a:rPr lang="ka-GE" sz="1200" dirty="0"/>
              <a:t/>
            </a:r>
            <a:br>
              <a:rPr lang="ka-GE" sz="1200" dirty="0"/>
            </a:br>
            <a:r>
              <a:rPr lang="ka-GE" sz="1200" i="0" u="none" strike="noStrike" cap="none" dirty="0">
                <a:solidFill>
                  <a:srgbClr val="000000"/>
                </a:solidFill>
                <a:latin typeface="Montserrat"/>
                <a:ea typeface="Montserrat"/>
                <a:cs typeface="Montserrat"/>
                <a:sym typeface="Montserrat"/>
              </a:rPr>
              <a:t>. </a:t>
            </a:r>
            <a:r>
              <a:rPr lang="en-US" sz="1200" dirty="0">
                <a:latin typeface="Montserrat"/>
                <a:ea typeface="Montserrat"/>
                <a:cs typeface="Montserrat"/>
                <a:sym typeface="Montserrat"/>
              </a:rPr>
              <a:t> </a:t>
            </a:r>
            <a:endParaRPr sz="1200" b="0" i="0" u="none" strike="noStrike" cap="none" dirty="0">
              <a:solidFill>
                <a:schemeClr val="dk1"/>
              </a:solidFill>
              <a:latin typeface="Montserrat SemiBold"/>
              <a:ea typeface="Montserrat SemiBold"/>
              <a:cs typeface="Montserrat SemiBold"/>
            </a:endParaRPr>
          </a:p>
          <a:p>
            <a:pPr marL="0" marR="0" lvl="0" indent="0" algn="l" rtl="0">
              <a:lnSpc>
                <a:spcPct val="100000"/>
              </a:lnSpc>
              <a:spcBef>
                <a:spcPts val="1300"/>
              </a:spcBef>
              <a:spcAft>
                <a:spcPts val="0"/>
              </a:spcAft>
              <a:buClr>
                <a:srgbClr val="000000"/>
              </a:buClr>
              <a:buSzPts val="2000"/>
              <a:buFont typeface="Arial"/>
              <a:buNone/>
            </a:pPr>
            <a:endParaRPr sz="1200" b="0" i="0" u="none" strike="noStrike" cap="none" dirty="0">
              <a:solidFill>
                <a:schemeClr val="dk1"/>
              </a:solidFill>
              <a:latin typeface="Poppins SemiBold"/>
              <a:ea typeface="Poppins SemiBold"/>
              <a:cs typeface="Poppins SemiBold"/>
              <a:sym typeface="Poppins SemiBold"/>
            </a:endParaRPr>
          </a:p>
          <a:p>
            <a:pPr marL="0" marR="0" lvl="0" indent="0" algn="l" rtl="0">
              <a:lnSpc>
                <a:spcPct val="100000"/>
              </a:lnSpc>
              <a:spcBef>
                <a:spcPts val="1300"/>
              </a:spcBef>
              <a:spcAft>
                <a:spcPts val="0"/>
              </a:spcAft>
              <a:buClr>
                <a:srgbClr val="000000"/>
              </a:buClr>
              <a:buSzPts val="2000"/>
              <a:buFont typeface="Arial"/>
              <a:buNone/>
            </a:pPr>
            <a:r>
              <a:rPr sz="1200" b="0" i="0" u="none" strike="noStrike" cap="none" dirty="0">
                <a:solidFill>
                  <a:schemeClr val="dk1"/>
                </a:solidFill>
                <a:latin typeface="Poppins SemiBold"/>
                <a:ea typeface="Poppins SemiBold"/>
                <a:cs typeface="Poppins SemiBold"/>
                <a:sym typeface="Poppins SemiBold"/>
              </a:rPr>
              <a:t>უ</a:t>
            </a:r>
          </a:p>
        </p:txBody>
      </p:sp>
      <p:sp>
        <p:nvSpPr>
          <p:cNvPr id="313" name="Google Shape;313;g13003a48218_1_0"/>
          <p:cNvSpPr txBox="1"/>
          <p:nvPr/>
        </p:nvSpPr>
        <p:spPr>
          <a:xfrm>
            <a:off x="2006999" y="4291346"/>
            <a:ext cx="4001716" cy="2566654"/>
          </a:xfrm>
          <a:prstGeom prst="rect">
            <a:avLst/>
          </a:prstGeom>
          <a:noFill/>
          <a:ln>
            <a:noFill/>
          </a:ln>
        </p:spPr>
        <p:txBody>
          <a:bodyPr spcFirstLastPara="1" wrap="square" lIns="121900" tIns="121900" rIns="121900" bIns="121900" anchor="t" anchorCtr="0">
            <a:noAutofit/>
          </a:bodyPr>
          <a:lstStyle/>
          <a:p>
            <a:pPr marL="101600" marR="0" lvl="0" algn="l" rtl="0">
              <a:lnSpc>
                <a:spcPct val="100000"/>
              </a:lnSpc>
              <a:spcBef>
                <a:spcPts val="0"/>
              </a:spcBef>
              <a:spcAft>
                <a:spcPts val="0"/>
              </a:spcAft>
              <a:buClr>
                <a:schemeClr val="lt1"/>
              </a:buClr>
              <a:buSzPts val="2000"/>
            </a:pPr>
            <a:r>
              <a:rPr lang="ka-GE" sz="1200" dirty="0">
                <a:solidFill>
                  <a:schemeClr val="lt1"/>
                </a:solidFill>
                <a:latin typeface="Montserrat"/>
                <a:ea typeface="Montserrat"/>
                <a:cs typeface="Montserrat"/>
                <a:sym typeface="Montserrat"/>
              </a:rPr>
              <a:t>       10 ინტერვიუ ჩატარდა მოსახლეობასთან </a:t>
            </a:r>
          </a:p>
          <a:p>
            <a:pPr marL="457200" marR="0" lvl="0" indent="-355600" algn="l" rtl="0">
              <a:lnSpc>
                <a:spcPct val="100000"/>
              </a:lnSpc>
              <a:spcBef>
                <a:spcPts val="0"/>
              </a:spcBef>
              <a:spcAft>
                <a:spcPts val="0"/>
              </a:spcAft>
              <a:buClr>
                <a:schemeClr val="lt1"/>
              </a:buClr>
              <a:buSzPts val="2000"/>
              <a:buFont typeface="Montserrat"/>
              <a:buChar char="●"/>
            </a:pPr>
            <a:endParaRPr lang="pt-BR" sz="1200" dirty="0">
              <a:solidFill>
                <a:schemeClr val="lt1"/>
              </a:solidFill>
            </a:endParaRPr>
          </a:p>
          <a:p>
            <a:pPr marL="457200" marR="0" lvl="0" indent="-355600" algn="l" rtl="0">
              <a:lnSpc>
                <a:spcPct val="100000"/>
              </a:lnSpc>
              <a:spcBef>
                <a:spcPts val="0"/>
              </a:spcBef>
              <a:spcAft>
                <a:spcPts val="0"/>
              </a:spcAft>
              <a:buClr>
                <a:schemeClr val="lt1"/>
              </a:buClr>
              <a:buSzPts val="2000"/>
              <a:buFont typeface="Montserrat"/>
              <a:buChar char="●"/>
            </a:pPr>
            <a:r>
              <a:rPr lang="ka-GE" sz="1200" dirty="0">
                <a:solidFill>
                  <a:schemeClr val="lt1"/>
                </a:solidFill>
                <a:latin typeface="Montserrat"/>
                <a:ea typeface="Montserrat"/>
                <a:cs typeface="Montserrat"/>
                <a:sym typeface="Montserrat"/>
              </a:rPr>
              <a:t>0ინტერვიუ ჩატარდა მოსახლეობის გარიყულ ჯგუფებთან </a:t>
            </a:r>
          </a:p>
          <a:p>
            <a:pPr marL="457200" marR="0" lvl="0" indent="-355600" algn="l" rtl="0">
              <a:lnSpc>
                <a:spcPct val="100000"/>
              </a:lnSpc>
              <a:spcBef>
                <a:spcPts val="0"/>
              </a:spcBef>
              <a:spcAft>
                <a:spcPts val="0"/>
              </a:spcAft>
              <a:buClr>
                <a:schemeClr val="lt1"/>
              </a:buClr>
              <a:buSzPts val="2000"/>
              <a:buFont typeface="Montserrat"/>
              <a:buChar char="●"/>
            </a:pPr>
            <a:endParaRPr lang="ka-GE" sz="1200" b="0" i="0" u="none" strike="noStrike" cap="none"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dirty="0">
                <a:solidFill>
                  <a:schemeClr val="lt1"/>
                </a:solidFill>
                <a:latin typeface="Montserrat"/>
                <a:ea typeface="Montserrat"/>
                <a:cs typeface="Montserrat"/>
                <a:sym typeface="Montserrat"/>
              </a:rPr>
              <a:t>10 ინტერვიუ ჩატარდა  სხვა დაინტერესებულ მხარესთან </a:t>
            </a:r>
          </a:p>
          <a:p>
            <a:pPr marL="457200" marR="0" lvl="0" indent="-355600" algn="l" rtl="0">
              <a:lnSpc>
                <a:spcPct val="100000"/>
              </a:lnSpc>
              <a:spcBef>
                <a:spcPts val="0"/>
              </a:spcBef>
              <a:spcAft>
                <a:spcPts val="0"/>
              </a:spcAft>
              <a:buClr>
                <a:schemeClr val="lt1"/>
              </a:buClr>
              <a:buSzPts val="2000"/>
              <a:buFont typeface="Montserrat"/>
              <a:buChar char="●"/>
            </a:pPr>
            <a:endParaRPr lang="ka-GE" sz="1200"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სხვა მონაცემები, რომელიც ასახავს თქვენს პრობლემას და როგორ გავლენას ახდენს იგი მოსახლეობაზე- მოუწესრიგებელი </a:t>
            </a:r>
            <a:r>
              <a:rPr lang="ka-GE" sz="1200" b="0" i="0" u="none" strike="noStrike" cap="none" dirty="0" smtClean="0">
                <a:solidFill>
                  <a:schemeClr val="lt1"/>
                </a:solidFill>
                <a:latin typeface="Montserrat"/>
                <a:ea typeface="Montserrat"/>
                <a:cs typeface="Montserrat"/>
                <a:sym typeface="Montserrat"/>
              </a:rPr>
              <a:t>ინფრასტრუქტურა (სველი წერტილები, ტრანსპორტი, სასმელი წყალი და ადგილზე საჭირო ინვენტრაის არ არსებობა, მათ შორის სკამების, ნაგვის ურნების) რაც </a:t>
            </a:r>
            <a:r>
              <a:rPr lang="ka-GE" sz="1200" b="0" i="0" u="none" strike="noStrike" cap="none" dirty="0">
                <a:solidFill>
                  <a:schemeClr val="lt1"/>
                </a:solidFill>
                <a:latin typeface="Montserrat"/>
                <a:ea typeface="Montserrat"/>
                <a:cs typeface="Montserrat"/>
                <a:sym typeface="Montserrat"/>
              </a:rPr>
              <a:t>უარყოფითად აისახება ადამიანებზე.</a:t>
            </a:r>
            <a:endParaRPr sz="12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500"/>
              <a:buFont typeface="Arial"/>
              <a:buNone/>
            </a:pPr>
            <a:endParaRPr sz="1400" b="0" i="0" u="none" strike="noStrike" cap="none" dirty="0">
              <a:solidFill>
                <a:srgbClr val="2A5159"/>
              </a:solidFill>
              <a:latin typeface="Poppins SemiBold"/>
              <a:ea typeface="Poppins SemiBold"/>
              <a:cs typeface="Poppins SemiBold"/>
              <a:sym typeface="Poppins SemiBold"/>
            </a:endParaRPr>
          </a:p>
        </p:txBody>
      </p:sp>
      <p:grpSp>
        <p:nvGrpSpPr>
          <p:cNvPr id="317" name="Google Shape;317;g13003a48218_1_0"/>
          <p:cNvGrpSpPr/>
          <p:nvPr/>
        </p:nvGrpSpPr>
        <p:grpSpPr>
          <a:xfrm>
            <a:off x="785193" y="5412999"/>
            <a:ext cx="989290" cy="989290"/>
            <a:chOff x="2667000" y="0"/>
            <a:chExt cx="6858000" cy="6858000"/>
          </a:xfrm>
        </p:grpSpPr>
        <p:sp>
          <p:nvSpPr>
            <p:cNvPr id="318" name="Google Shape;318;g13003a48218_1_0"/>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19" name="Google Shape;319;g13003a48218_1_0"/>
            <p:cNvGrpSpPr/>
            <p:nvPr/>
          </p:nvGrpSpPr>
          <p:grpSpPr>
            <a:xfrm>
              <a:off x="3806825" y="1143000"/>
              <a:ext cx="4578350" cy="4565650"/>
              <a:chOff x="3806825" y="1143000"/>
              <a:chExt cx="4578351" cy="4565650"/>
            </a:xfrm>
          </p:grpSpPr>
          <p:sp>
            <p:nvSpPr>
              <p:cNvPr id="320" name="Google Shape;320;g13003a48218_1_0"/>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21" name="Google Shape;321;g13003a48218_1_0"/>
              <p:cNvSpPr/>
              <p:nvPr/>
            </p:nvSpPr>
            <p:spPr>
              <a:xfrm>
                <a:off x="4030663" y="1377950"/>
                <a:ext cx="4113213" cy="4095750"/>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322" name="Google Shape;322;g13003a48218_1_0"/>
          <p:cNvGrpSpPr/>
          <p:nvPr/>
        </p:nvGrpSpPr>
        <p:grpSpPr>
          <a:xfrm>
            <a:off x="853219" y="4461834"/>
            <a:ext cx="901211" cy="751382"/>
            <a:chOff x="5217413" y="2606040"/>
            <a:chExt cx="1757172" cy="1645920"/>
          </a:xfrm>
        </p:grpSpPr>
        <p:sp>
          <p:nvSpPr>
            <p:cNvPr id="323" name="Google Shape;323;g13003a48218_1_0"/>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24" name="Google Shape;324;g13003a48218_1_0"/>
            <p:cNvGrpSpPr/>
            <p:nvPr/>
          </p:nvGrpSpPr>
          <p:grpSpPr>
            <a:xfrm>
              <a:off x="5217413" y="2882646"/>
              <a:ext cx="1757172" cy="1096518"/>
              <a:chOff x="5217413" y="2882646"/>
              <a:chExt cx="1757172" cy="1096518"/>
            </a:xfrm>
          </p:grpSpPr>
          <p:sp>
            <p:nvSpPr>
              <p:cNvPr id="325" name="Google Shape;325;g13003a48218_1_0"/>
              <p:cNvSpPr/>
              <p:nvPr/>
            </p:nvSpPr>
            <p:spPr>
              <a:xfrm>
                <a:off x="5534405" y="2882646"/>
                <a:ext cx="1123188" cy="1096518"/>
              </a:xfrm>
              <a:custGeom>
                <a:avLst/>
                <a:gdLst/>
                <a:ahLst/>
                <a:cxnLst/>
                <a:rect l="l" t="t" r="r" b="b"/>
                <a:pathLst>
                  <a:path w="1574" h="1535" extrusionOk="0">
                    <a:moveTo>
                      <a:pt x="745" y="328"/>
                    </a:moveTo>
                    <a:cubicBezTo>
                      <a:pt x="649" y="328"/>
                      <a:pt x="649" y="328"/>
                      <a:pt x="649" y="328"/>
                    </a:cubicBezTo>
                    <a:cubicBezTo>
                      <a:pt x="604" y="373"/>
                      <a:pt x="553" y="432"/>
                      <a:pt x="538" y="447"/>
                    </a:cubicBezTo>
                    <a:cubicBezTo>
                      <a:pt x="531" y="454"/>
                      <a:pt x="525" y="457"/>
                      <a:pt x="521" y="457"/>
                    </a:cubicBezTo>
                    <a:cubicBezTo>
                      <a:pt x="512" y="457"/>
                      <a:pt x="509" y="447"/>
                      <a:pt x="509" y="447"/>
                    </a:cubicBezTo>
                    <a:cubicBezTo>
                      <a:pt x="509" y="328"/>
                      <a:pt x="509" y="328"/>
                      <a:pt x="509" y="328"/>
                    </a:cubicBezTo>
                    <a:cubicBezTo>
                      <a:pt x="420" y="328"/>
                      <a:pt x="420" y="328"/>
                      <a:pt x="420" y="328"/>
                    </a:cubicBezTo>
                    <a:cubicBezTo>
                      <a:pt x="391" y="328"/>
                      <a:pt x="368" y="305"/>
                      <a:pt x="368" y="276"/>
                    </a:cubicBezTo>
                    <a:cubicBezTo>
                      <a:pt x="368" y="52"/>
                      <a:pt x="368" y="52"/>
                      <a:pt x="368" y="52"/>
                    </a:cubicBezTo>
                    <a:cubicBezTo>
                      <a:pt x="368" y="23"/>
                      <a:pt x="391" y="0"/>
                      <a:pt x="420" y="0"/>
                    </a:cubicBezTo>
                    <a:cubicBezTo>
                      <a:pt x="774" y="0"/>
                      <a:pt x="774" y="0"/>
                      <a:pt x="774" y="0"/>
                    </a:cubicBezTo>
                    <a:cubicBezTo>
                      <a:pt x="782" y="0"/>
                      <a:pt x="789" y="2"/>
                      <a:pt x="796" y="5"/>
                    </a:cubicBezTo>
                    <a:cubicBezTo>
                      <a:pt x="800" y="7"/>
                      <a:pt x="805" y="10"/>
                      <a:pt x="809" y="13"/>
                    </a:cubicBezTo>
                    <a:cubicBezTo>
                      <a:pt x="806" y="14"/>
                      <a:pt x="803" y="15"/>
                      <a:pt x="801" y="16"/>
                    </a:cubicBezTo>
                    <a:cubicBezTo>
                      <a:pt x="773" y="29"/>
                      <a:pt x="753" y="53"/>
                      <a:pt x="747" y="83"/>
                    </a:cubicBezTo>
                    <a:cubicBezTo>
                      <a:pt x="437" y="83"/>
                      <a:pt x="437" y="83"/>
                      <a:pt x="437" y="83"/>
                    </a:cubicBezTo>
                    <a:cubicBezTo>
                      <a:pt x="437" y="113"/>
                      <a:pt x="437" y="113"/>
                      <a:pt x="437" y="113"/>
                    </a:cubicBezTo>
                    <a:cubicBezTo>
                      <a:pt x="638" y="113"/>
                      <a:pt x="715" y="113"/>
                      <a:pt x="745" y="113"/>
                    </a:cubicBezTo>
                    <a:cubicBezTo>
                      <a:pt x="745" y="146"/>
                      <a:pt x="745" y="146"/>
                      <a:pt x="745" y="146"/>
                    </a:cubicBezTo>
                    <a:cubicBezTo>
                      <a:pt x="437" y="146"/>
                      <a:pt x="437" y="146"/>
                      <a:pt x="437" y="146"/>
                    </a:cubicBezTo>
                    <a:cubicBezTo>
                      <a:pt x="437" y="176"/>
                      <a:pt x="437" y="176"/>
                      <a:pt x="437" y="176"/>
                    </a:cubicBezTo>
                    <a:cubicBezTo>
                      <a:pt x="638" y="176"/>
                      <a:pt x="715" y="176"/>
                      <a:pt x="745" y="176"/>
                    </a:cubicBezTo>
                    <a:cubicBezTo>
                      <a:pt x="745" y="208"/>
                      <a:pt x="745" y="208"/>
                      <a:pt x="745" y="208"/>
                    </a:cubicBezTo>
                    <a:cubicBezTo>
                      <a:pt x="437" y="208"/>
                      <a:pt x="437" y="208"/>
                      <a:pt x="437" y="208"/>
                    </a:cubicBezTo>
                    <a:cubicBezTo>
                      <a:pt x="437" y="239"/>
                      <a:pt x="437" y="239"/>
                      <a:pt x="437" y="239"/>
                    </a:cubicBezTo>
                    <a:cubicBezTo>
                      <a:pt x="638" y="239"/>
                      <a:pt x="715" y="239"/>
                      <a:pt x="745" y="239"/>
                    </a:cubicBezTo>
                    <a:lnTo>
                      <a:pt x="745" y="328"/>
                    </a:lnTo>
                    <a:close/>
                    <a:moveTo>
                      <a:pt x="1530" y="1409"/>
                    </a:moveTo>
                    <a:cubicBezTo>
                      <a:pt x="1530" y="1443"/>
                      <a:pt x="1530" y="1443"/>
                      <a:pt x="1530" y="1443"/>
                    </a:cubicBezTo>
                    <a:cubicBezTo>
                      <a:pt x="1453" y="1485"/>
                      <a:pt x="1360" y="1490"/>
                      <a:pt x="1319" y="1491"/>
                    </a:cubicBezTo>
                    <a:cubicBezTo>
                      <a:pt x="1319" y="1321"/>
                      <a:pt x="1319" y="1321"/>
                      <a:pt x="1319" y="1321"/>
                    </a:cubicBezTo>
                    <a:cubicBezTo>
                      <a:pt x="1319" y="1314"/>
                      <a:pt x="1315" y="1307"/>
                      <a:pt x="1309" y="1303"/>
                    </a:cubicBezTo>
                    <a:cubicBezTo>
                      <a:pt x="1304" y="1300"/>
                      <a:pt x="1298" y="1299"/>
                      <a:pt x="1292" y="1300"/>
                    </a:cubicBezTo>
                    <a:cubicBezTo>
                      <a:pt x="1285" y="1301"/>
                      <a:pt x="1247" y="1304"/>
                      <a:pt x="1206" y="1305"/>
                    </a:cubicBezTo>
                    <a:cubicBezTo>
                      <a:pt x="1134" y="1305"/>
                      <a:pt x="1119" y="1296"/>
                      <a:pt x="1117" y="1295"/>
                    </a:cubicBezTo>
                    <a:cubicBezTo>
                      <a:pt x="1107" y="1280"/>
                      <a:pt x="1104" y="1196"/>
                      <a:pt x="1111" y="1110"/>
                    </a:cubicBezTo>
                    <a:cubicBezTo>
                      <a:pt x="1111" y="1103"/>
                      <a:pt x="1109" y="1097"/>
                      <a:pt x="1104" y="1092"/>
                    </a:cubicBezTo>
                    <a:cubicBezTo>
                      <a:pt x="1099" y="1088"/>
                      <a:pt x="1093" y="1085"/>
                      <a:pt x="1086" y="1086"/>
                    </a:cubicBezTo>
                    <a:cubicBezTo>
                      <a:pt x="1046" y="1091"/>
                      <a:pt x="1024" y="1079"/>
                      <a:pt x="1017" y="1071"/>
                    </a:cubicBezTo>
                    <a:cubicBezTo>
                      <a:pt x="1020" y="1064"/>
                      <a:pt x="1028" y="1050"/>
                      <a:pt x="1042" y="1035"/>
                    </a:cubicBezTo>
                    <a:cubicBezTo>
                      <a:pt x="1071" y="1007"/>
                      <a:pt x="1089" y="966"/>
                      <a:pt x="1094" y="954"/>
                    </a:cubicBezTo>
                    <a:cubicBezTo>
                      <a:pt x="1100" y="940"/>
                      <a:pt x="1101" y="916"/>
                      <a:pt x="1102" y="878"/>
                    </a:cubicBezTo>
                    <a:cubicBezTo>
                      <a:pt x="1102" y="864"/>
                      <a:pt x="1102" y="851"/>
                      <a:pt x="1103" y="841"/>
                    </a:cubicBezTo>
                    <a:cubicBezTo>
                      <a:pt x="1104" y="836"/>
                      <a:pt x="1105" y="829"/>
                      <a:pt x="1106" y="821"/>
                    </a:cubicBezTo>
                    <a:cubicBezTo>
                      <a:pt x="1093" y="806"/>
                      <a:pt x="1081" y="790"/>
                      <a:pt x="1070" y="774"/>
                    </a:cubicBezTo>
                    <a:cubicBezTo>
                      <a:pt x="1066" y="794"/>
                      <a:pt x="1061" y="820"/>
                      <a:pt x="1059" y="838"/>
                    </a:cubicBezTo>
                    <a:cubicBezTo>
                      <a:pt x="1058" y="848"/>
                      <a:pt x="1058" y="862"/>
                      <a:pt x="1058" y="877"/>
                    </a:cubicBezTo>
                    <a:cubicBezTo>
                      <a:pt x="1057" y="897"/>
                      <a:pt x="1056" y="930"/>
                      <a:pt x="1053" y="938"/>
                    </a:cubicBezTo>
                    <a:cubicBezTo>
                      <a:pt x="1045" y="958"/>
                      <a:pt x="1029" y="986"/>
                      <a:pt x="1011" y="1004"/>
                    </a:cubicBezTo>
                    <a:cubicBezTo>
                      <a:pt x="993" y="1023"/>
                      <a:pt x="964" y="1061"/>
                      <a:pt x="975" y="1087"/>
                    </a:cubicBezTo>
                    <a:cubicBezTo>
                      <a:pt x="982" y="1103"/>
                      <a:pt x="1009" y="1130"/>
                      <a:pt x="1065" y="1131"/>
                    </a:cubicBezTo>
                    <a:cubicBezTo>
                      <a:pt x="1064" y="1149"/>
                      <a:pt x="1063" y="1173"/>
                      <a:pt x="1063" y="1199"/>
                    </a:cubicBezTo>
                    <a:cubicBezTo>
                      <a:pt x="1063" y="1290"/>
                      <a:pt x="1075" y="1314"/>
                      <a:pt x="1086" y="1326"/>
                    </a:cubicBezTo>
                    <a:cubicBezTo>
                      <a:pt x="1097" y="1337"/>
                      <a:pt x="1120" y="1349"/>
                      <a:pt x="1208" y="1349"/>
                    </a:cubicBezTo>
                    <a:cubicBezTo>
                      <a:pt x="1222" y="1349"/>
                      <a:pt x="1252" y="1348"/>
                      <a:pt x="1275" y="1346"/>
                    </a:cubicBezTo>
                    <a:cubicBezTo>
                      <a:pt x="1275" y="1512"/>
                      <a:pt x="1275" y="1512"/>
                      <a:pt x="1275" y="1512"/>
                    </a:cubicBezTo>
                    <a:cubicBezTo>
                      <a:pt x="1275" y="1524"/>
                      <a:pt x="1284" y="1533"/>
                      <a:pt x="1296" y="1534"/>
                    </a:cubicBezTo>
                    <a:cubicBezTo>
                      <a:pt x="1297" y="1534"/>
                      <a:pt x="1305" y="1535"/>
                      <a:pt x="1318" y="1535"/>
                    </a:cubicBezTo>
                    <a:cubicBezTo>
                      <a:pt x="1365" y="1535"/>
                      <a:pt x="1474" y="1529"/>
                      <a:pt x="1563" y="1475"/>
                    </a:cubicBezTo>
                    <a:cubicBezTo>
                      <a:pt x="1570" y="1471"/>
                      <a:pt x="1574" y="1464"/>
                      <a:pt x="1574" y="1456"/>
                    </a:cubicBezTo>
                    <a:cubicBezTo>
                      <a:pt x="1574" y="1396"/>
                      <a:pt x="1574" y="1396"/>
                      <a:pt x="1574" y="1396"/>
                    </a:cubicBezTo>
                    <a:cubicBezTo>
                      <a:pt x="1558" y="1402"/>
                      <a:pt x="1543" y="1406"/>
                      <a:pt x="1530" y="1409"/>
                    </a:cubicBezTo>
                    <a:close/>
                    <a:moveTo>
                      <a:pt x="563" y="1004"/>
                    </a:moveTo>
                    <a:cubicBezTo>
                      <a:pt x="545" y="986"/>
                      <a:pt x="529" y="958"/>
                      <a:pt x="521" y="938"/>
                    </a:cubicBezTo>
                    <a:cubicBezTo>
                      <a:pt x="518" y="930"/>
                      <a:pt x="517" y="897"/>
                      <a:pt x="516" y="877"/>
                    </a:cubicBezTo>
                    <a:cubicBezTo>
                      <a:pt x="516" y="862"/>
                      <a:pt x="516" y="848"/>
                      <a:pt x="515" y="838"/>
                    </a:cubicBezTo>
                    <a:cubicBezTo>
                      <a:pt x="513" y="820"/>
                      <a:pt x="508" y="794"/>
                      <a:pt x="504" y="774"/>
                    </a:cubicBezTo>
                    <a:cubicBezTo>
                      <a:pt x="493" y="790"/>
                      <a:pt x="481" y="806"/>
                      <a:pt x="468" y="821"/>
                    </a:cubicBezTo>
                    <a:cubicBezTo>
                      <a:pt x="469" y="829"/>
                      <a:pt x="470" y="836"/>
                      <a:pt x="471" y="841"/>
                    </a:cubicBezTo>
                    <a:cubicBezTo>
                      <a:pt x="472" y="851"/>
                      <a:pt x="472" y="864"/>
                      <a:pt x="472" y="878"/>
                    </a:cubicBezTo>
                    <a:cubicBezTo>
                      <a:pt x="473" y="916"/>
                      <a:pt x="474" y="940"/>
                      <a:pt x="480" y="954"/>
                    </a:cubicBezTo>
                    <a:cubicBezTo>
                      <a:pt x="485" y="966"/>
                      <a:pt x="503" y="1007"/>
                      <a:pt x="532" y="1035"/>
                    </a:cubicBezTo>
                    <a:cubicBezTo>
                      <a:pt x="546" y="1050"/>
                      <a:pt x="554" y="1064"/>
                      <a:pt x="557" y="1071"/>
                    </a:cubicBezTo>
                    <a:cubicBezTo>
                      <a:pt x="550" y="1079"/>
                      <a:pt x="529" y="1091"/>
                      <a:pt x="488" y="1086"/>
                    </a:cubicBezTo>
                    <a:cubicBezTo>
                      <a:pt x="481" y="1085"/>
                      <a:pt x="475" y="1088"/>
                      <a:pt x="470" y="1092"/>
                    </a:cubicBezTo>
                    <a:cubicBezTo>
                      <a:pt x="465" y="1097"/>
                      <a:pt x="463" y="1103"/>
                      <a:pt x="463" y="1110"/>
                    </a:cubicBezTo>
                    <a:cubicBezTo>
                      <a:pt x="469" y="1186"/>
                      <a:pt x="468" y="1279"/>
                      <a:pt x="457" y="1295"/>
                    </a:cubicBezTo>
                    <a:cubicBezTo>
                      <a:pt x="454" y="1297"/>
                      <a:pt x="438" y="1305"/>
                      <a:pt x="368" y="1305"/>
                    </a:cubicBezTo>
                    <a:cubicBezTo>
                      <a:pt x="327" y="1304"/>
                      <a:pt x="289" y="1301"/>
                      <a:pt x="282" y="1300"/>
                    </a:cubicBezTo>
                    <a:cubicBezTo>
                      <a:pt x="276" y="1299"/>
                      <a:pt x="270" y="1300"/>
                      <a:pt x="265" y="1303"/>
                    </a:cubicBezTo>
                    <a:cubicBezTo>
                      <a:pt x="259" y="1307"/>
                      <a:pt x="255" y="1314"/>
                      <a:pt x="255" y="1321"/>
                    </a:cubicBezTo>
                    <a:cubicBezTo>
                      <a:pt x="255" y="1491"/>
                      <a:pt x="255" y="1491"/>
                      <a:pt x="255" y="1491"/>
                    </a:cubicBezTo>
                    <a:cubicBezTo>
                      <a:pt x="214" y="1490"/>
                      <a:pt x="121" y="1485"/>
                      <a:pt x="44" y="1443"/>
                    </a:cubicBezTo>
                    <a:cubicBezTo>
                      <a:pt x="44" y="1409"/>
                      <a:pt x="44" y="1409"/>
                      <a:pt x="44" y="1409"/>
                    </a:cubicBezTo>
                    <a:cubicBezTo>
                      <a:pt x="31" y="1406"/>
                      <a:pt x="16" y="1402"/>
                      <a:pt x="0" y="1396"/>
                    </a:cubicBezTo>
                    <a:cubicBezTo>
                      <a:pt x="0" y="1456"/>
                      <a:pt x="0" y="1456"/>
                      <a:pt x="0" y="1456"/>
                    </a:cubicBezTo>
                    <a:cubicBezTo>
                      <a:pt x="0" y="1464"/>
                      <a:pt x="4" y="1471"/>
                      <a:pt x="11" y="1475"/>
                    </a:cubicBezTo>
                    <a:cubicBezTo>
                      <a:pt x="100" y="1529"/>
                      <a:pt x="209" y="1535"/>
                      <a:pt x="256" y="1535"/>
                    </a:cubicBezTo>
                    <a:cubicBezTo>
                      <a:pt x="269" y="1535"/>
                      <a:pt x="277" y="1534"/>
                      <a:pt x="278" y="1534"/>
                    </a:cubicBezTo>
                    <a:cubicBezTo>
                      <a:pt x="290" y="1533"/>
                      <a:pt x="299" y="1524"/>
                      <a:pt x="299" y="1512"/>
                    </a:cubicBezTo>
                    <a:cubicBezTo>
                      <a:pt x="299" y="1346"/>
                      <a:pt x="299" y="1346"/>
                      <a:pt x="299" y="1346"/>
                    </a:cubicBezTo>
                    <a:cubicBezTo>
                      <a:pt x="322" y="1348"/>
                      <a:pt x="352" y="1349"/>
                      <a:pt x="366" y="1349"/>
                    </a:cubicBezTo>
                    <a:cubicBezTo>
                      <a:pt x="454" y="1349"/>
                      <a:pt x="477" y="1337"/>
                      <a:pt x="488" y="1326"/>
                    </a:cubicBezTo>
                    <a:cubicBezTo>
                      <a:pt x="499" y="1314"/>
                      <a:pt x="511" y="1290"/>
                      <a:pt x="511" y="1199"/>
                    </a:cubicBezTo>
                    <a:cubicBezTo>
                      <a:pt x="511" y="1173"/>
                      <a:pt x="510" y="1149"/>
                      <a:pt x="509" y="1131"/>
                    </a:cubicBezTo>
                    <a:cubicBezTo>
                      <a:pt x="565" y="1130"/>
                      <a:pt x="592" y="1103"/>
                      <a:pt x="599" y="1087"/>
                    </a:cubicBezTo>
                    <a:cubicBezTo>
                      <a:pt x="610" y="1061"/>
                      <a:pt x="581" y="1023"/>
                      <a:pt x="563" y="1004"/>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26" name="Google Shape;326;g13003a48218_1_0"/>
              <p:cNvSpPr/>
              <p:nvPr/>
            </p:nvSpPr>
            <p:spPr>
              <a:xfrm>
                <a:off x="5217413" y="2919603"/>
                <a:ext cx="1757172" cy="955167"/>
              </a:xfrm>
              <a:custGeom>
                <a:avLst/>
                <a:gdLst/>
                <a:ahLst/>
                <a:cxnLst/>
                <a:rect l="l" t="t" r="r" b="b"/>
                <a:pathLst>
                  <a:path w="2462" h="1337" extrusionOk="0">
                    <a:moveTo>
                      <a:pt x="1233" y="52"/>
                    </a:moveTo>
                    <a:cubicBezTo>
                      <a:pt x="1233" y="276"/>
                      <a:pt x="1233" y="276"/>
                      <a:pt x="1233" y="276"/>
                    </a:cubicBezTo>
                    <a:cubicBezTo>
                      <a:pt x="1233" y="305"/>
                      <a:pt x="1255" y="328"/>
                      <a:pt x="1284" y="328"/>
                    </a:cubicBezTo>
                    <a:cubicBezTo>
                      <a:pt x="1409" y="328"/>
                      <a:pt x="1409" y="328"/>
                      <a:pt x="1409" y="328"/>
                    </a:cubicBezTo>
                    <a:cubicBezTo>
                      <a:pt x="1454" y="373"/>
                      <a:pt x="1505" y="432"/>
                      <a:pt x="1520" y="448"/>
                    </a:cubicBezTo>
                    <a:cubicBezTo>
                      <a:pt x="1527" y="455"/>
                      <a:pt x="1533" y="457"/>
                      <a:pt x="1537" y="457"/>
                    </a:cubicBezTo>
                    <a:cubicBezTo>
                      <a:pt x="1546" y="457"/>
                      <a:pt x="1549" y="448"/>
                      <a:pt x="1549" y="448"/>
                    </a:cubicBezTo>
                    <a:cubicBezTo>
                      <a:pt x="1549" y="328"/>
                      <a:pt x="1549" y="328"/>
                      <a:pt x="1549" y="328"/>
                    </a:cubicBezTo>
                    <a:cubicBezTo>
                      <a:pt x="1638" y="328"/>
                      <a:pt x="1638" y="328"/>
                      <a:pt x="1638" y="328"/>
                    </a:cubicBezTo>
                    <a:cubicBezTo>
                      <a:pt x="1667" y="328"/>
                      <a:pt x="1690" y="305"/>
                      <a:pt x="1690" y="276"/>
                    </a:cubicBezTo>
                    <a:cubicBezTo>
                      <a:pt x="1690" y="52"/>
                      <a:pt x="1690" y="52"/>
                      <a:pt x="1690" y="52"/>
                    </a:cubicBezTo>
                    <a:cubicBezTo>
                      <a:pt x="1690" y="23"/>
                      <a:pt x="1667" y="0"/>
                      <a:pt x="1638" y="0"/>
                    </a:cubicBezTo>
                    <a:cubicBezTo>
                      <a:pt x="1284" y="0"/>
                      <a:pt x="1284" y="0"/>
                      <a:pt x="1284" y="0"/>
                    </a:cubicBezTo>
                    <a:cubicBezTo>
                      <a:pt x="1276" y="0"/>
                      <a:pt x="1269" y="2"/>
                      <a:pt x="1262" y="5"/>
                    </a:cubicBezTo>
                    <a:cubicBezTo>
                      <a:pt x="1245" y="13"/>
                      <a:pt x="1233" y="30"/>
                      <a:pt x="1233" y="52"/>
                    </a:cubicBezTo>
                    <a:close/>
                    <a:moveTo>
                      <a:pt x="1294" y="208"/>
                    </a:moveTo>
                    <a:cubicBezTo>
                      <a:pt x="1621" y="208"/>
                      <a:pt x="1621" y="208"/>
                      <a:pt x="1621" y="208"/>
                    </a:cubicBezTo>
                    <a:cubicBezTo>
                      <a:pt x="1621" y="239"/>
                      <a:pt x="1621" y="239"/>
                      <a:pt x="1621" y="239"/>
                    </a:cubicBezTo>
                    <a:cubicBezTo>
                      <a:pt x="1294" y="239"/>
                      <a:pt x="1294" y="239"/>
                      <a:pt x="1294" y="239"/>
                    </a:cubicBezTo>
                    <a:cubicBezTo>
                      <a:pt x="1294" y="208"/>
                      <a:pt x="1294" y="208"/>
                      <a:pt x="1294" y="208"/>
                    </a:cubicBezTo>
                    <a:cubicBezTo>
                      <a:pt x="1294" y="208"/>
                      <a:pt x="1294" y="208"/>
                      <a:pt x="1294" y="208"/>
                    </a:cubicBezTo>
                    <a:close/>
                    <a:moveTo>
                      <a:pt x="1294" y="146"/>
                    </a:moveTo>
                    <a:cubicBezTo>
                      <a:pt x="1621" y="146"/>
                      <a:pt x="1621" y="146"/>
                      <a:pt x="1621" y="146"/>
                    </a:cubicBezTo>
                    <a:cubicBezTo>
                      <a:pt x="1621" y="176"/>
                      <a:pt x="1621" y="176"/>
                      <a:pt x="1621" y="176"/>
                    </a:cubicBezTo>
                    <a:cubicBezTo>
                      <a:pt x="1294" y="176"/>
                      <a:pt x="1294" y="176"/>
                      <a:pt x="1294" y="176"/>
                    </a:cubicBezTo>
                    <a:cubicBezTo>
                      <a:pt x="1294" y="146"/>
                      <a:pt x="1294" y="146"/>
                      <a:pt x="1294" y="146"/>
                    </a:cubicBezTo>
                    <a:cubicBezTo>
                      <a:pt x="1294" y="146"/>
                      <a:pt x="1294" y="146"/>
                      <a:pt x="1294" y="146"/>
                    </a:cubicBezTo>
                    <a:close/>
                    <a:moveTo>
                      <a:pt x="1294" y="83"/>
                    </a:moveTo>
                    <a:cubicBezTo>
                      <a:pt x="1621" y="83"/>
                      <a:pt x="1621" y="83"/>
                      <a:pt x="1621" y="83"/>
                    </a:cubicBezTo>
                    <a:cubicBezTo>
                      <a:pt x="1621" y="113"/>
                      <a:pt x="1621" y="113"/>
                      <a:pt x="1621" y="113"/>
                    </a:cubicBezTo>
                    <a:cubicBezTo>
                      <a:pt x="1294" y="113"/>
                      <a:pt x="1294" y="113"/>
                      <a:pt x="1294" y="113"/>
                    </a:cubicBezTo>
                    <a:cubicBezTo>
                      <a:pt x="1294" y="83"/>
                      <a:pt x="1294" y="83"/>
                      <a:pt x="1294" y="83"/>
                    </a:cubicBezTo>
                    <a:cubicBezTo>
                      <a:pt x="1294" y="83"/>
                      <a:pt x="1294" y="83"/>
                      <a:pt x="1294" y="83"/>
                    </a:cubicBezTo>
                    <a:close/>
                    <a:moveTo>
                      <a:pt x="1521" y="650"/>
                    </a:moveTo>
                    <a:cubicBezTo>
                      <a:pt x="1510" y="601"/>
                      <a:pt x="1608" y="494"/>
                      <a:pt x="1842" y="494"/>
                    </a:cubicBezTo>
                    <a:cubicBezTo>
                      <a:pt x="2049" y="494"/>
                      <a:pt x="2172" y="605"/>
                      <a:pt x="2224" y="712"/>
                    </a:cubicBezTo>
                    <a:cubicBezTo>
                      <a:pt x="2462" y="1202"/>
                      <a:pt x="1942" y="1337"/>
                      <a:pt x="1924" y="1316"/>
                    </a:cubicBezTo>
                    <a:cubicBezTo>
                      <a:pt x="1907" y="1295"/>
                      <a:pt x="2091" y="1188"/>
                      <a:pt x="2035" y="1058"/>
                    </a:cubicBezTo>
                    <a:cubicBezTo>
                      <a:pt x="2035" y="1058"/>
                      <a:pt x="1666" y="911"/>
                      <a:pt x="1521" y="650"/>
                    </a:cubicBezTo>
                    <a:close/>
                    <a:moveTo>
                      <a:pt x="941" y="650"/>
                    </a:moveTo>
                    <a:cubicBezTo>
                      <a:pt x="796" y="911"/>
                      <a:pt x="427" y="1058"/>
                      <a:pt x="427" y="1058"/>
                    </a:cubicBezTo>
                    <a:cubicBezTo>
                      <a:pt x="371" y="1188"/>
                      <a:pt x="555" y="1295"/>
                      <a:pt x="538" y="1316"/>
                    </a:cubicBezTo>
                    <a:cubicBezTo>
                      <a:pt x="520" y="1337"/>
                      <a:pt x="0" y="1202"/>
                      <a:pt x="238" y="712"/>
                    </a:cubicBezTo>
                    <a:cubicBezTo>
                      <a:pt x="290" y="605"/>
                      <a:pt x="413" y="494"/>
                      <a:pt x="620" y="494"/>
                    </a:cubicBezTo>
                    <a:cubicBezTo>
                      <a:pt x="854" y="494"/>
                      <a:pt x="952" y="601"/>
                      <a:pt x="941" y="65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327" name="Google Shape;327;g13003a48218_1_0"/>
          <p:cNvSpPr txBox="1"/>
          <p:nvPr/>
        </p:nvSpPr>
        <p:spPr>
          <a:xfrm>
            <a:off x="2011213" y="3706148"/>
            <a:ext cx="3999900" cy="663333"/>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პრობლ</a:t>
            </a:r>
            <a:r>
              <a:rPr lang="ka-GE" sz="1200" dirty="0">
                <a:solidFill>
                  <a:schemeClr val="lt1"/>
                </a:solidFill>
                <a:latin typeface="Montserrat"/>
                <a:ea typeface="Montserrat"/>
                <a:cs typeface="Montserrat"/>
                <a:sym typeface="Montserrat"/>
              </a:rPr>
              <a:t>ემა გავლენას ახდენს [46 000] ადამიანზე </a:t>
            </a:r>
            <a:endParaRPr lang="pt-BR" sz="1200" b="0" i="0" u="none" strike="noStrike" cap="none" dirty="0">
              <a:solidFill>
                <a:schemeClr val="lt1"/>
              </a:solidFill>
              <a:latin typeface="Montserrat"/>
              <a:ea typeface="Montserrat"/>
              <a:cs typeface="Montserrat"/>
            </a:endParaRPr>
          </a:p>
        </p:txBody>
      </p:sp>
      <p:grpSp>
        <p:nvGrpSpPr>
          <p:cNvPr id="328" name="Google Shape;328;g13003a48218_1_0"/>
          <p:cNvGrpSpPr/>
          <p:nvPr/>
        </p:nvGrpSpPr>
        <p:grpSpPr>
          <a:xfrm>
            <a:off x="801347" y="3472883"/>
            <a:ext cx="989289" cy="989290"/>
            <a:chOff x="5273803" y="2606040"/>
            <a:chExt cx="1644396" cy="1645920"/>
          </a:xfrm>
        </p:grpSpPr>
        <p:sp>
          <p:nvSpPr>
            <p:cNvPr id="329" name="Google Shape;329;g13003a48218_1_0"/>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30" name="Google Shape;330;g13003a48218_1_0"/>
            <p:cNvGrpSpPr/>
            <p:nvPr/>
          </p:nvGrpSpPr>
          <p:grpSpPr>
            <a:xfrm>
              <a:off x="5332477" y="3093339"/>
              <a:ext cx="1533525" cy="615696"/>
              <a:chOff x="5332477" y="3093339"/>
              <a:chExt cx="1533525" cy="615696"/>
            </a:xfrm>
          </p:grpSpPr>
          <p:sp>
            <p:nvSpPr>
              <p:cNvPr id="331" name="Google Shape;331;g13003a48218_1_0"/>
              <p:cNvSpPr/>
              <p:nvPr/>
            </p:nvSpPr>
            <p:spPr>
              <a:xfrm>
                <a:off x="5367910" y="3429000"/>
                <a:ext cx="1460373" cy="280035"/>
              </a:xfrm>
              <a:custGeom>
                <a:avLst/>
                <a:gdLst/>
                <a:ahLst/>
                <a:cxnLst/>
                <a:rect l="l" t="t" r="r" b="b"/>
                <a:pathLst>
                  <a:path w="2046" h="392" extrusionOk="0">
                    <a:moveTo>
                      <a:pt x="361" y="392"/>
                    </a:moveTo>
                    <a:cubicBezTo>
                      <a:pt x="355" y="392"/>
                      <a:pt x="352" y="387"/>
                      <a:pt x="353" y="382"/>
                    </a:cubicBezTo>
                    <a:cubicBezTo>
                      <a:pt x="363" y="357"/>
                      <a:pt x="390" y="205"/>
                      <a:pt x="428" y="188"/>
                    </a:cubicBezTo>
                    <a:cubicBezTo>
                      <a:pt x="475" y="166"/>
                      <a:pt x="561" y="165"/>
                      <a:pt x="561" y="165"/>
                    </a:cubicBezTo>
                    <a:cubicBezTo>
                      <a:pt x="561" y="165"/>
                      <a:pt x="561" y="165"/>
                      <a:pt x="561" y="165"/>
                    </a:cubicBezTo>
                    <a:cubicBezTo>
                      <a:pt x="561" y="165"/>
                      <a:pt x="596" y="197"/>
                      <a:pt x="663" y="197"/>
                    </a:cubicBezTo>
                    <a:cubicBezTo>
                      <a:pt x="660" y="197"/>
                      <a:pt x="660" y="197"/>
                      <a:pt x="660" y="197"/>
                    </a:cubicBezTo>
                    <a:cubicBezTo>
                      <a:pt x="728" y="197"/>
                      <a:pt x="762" y="165"/>
                      <a:pt x="762" y="165"/>
                    </a:cubicBezTo>
                    <a:cubicBezTo>
                      <a:pt x="762" y="165"/>
                      <a:pt x="762" y="165"/>
                      <a:pt x="762" y="165"/>
                    </a:cubicBezTo>
                    <a:cubicBezTo>
                      <a:pt x="762" y="165"/>
                      <a:pt x="849" y="166"/>
                      <a:pt x="895" y="188"/>
                    </a:cubicBezTo>
                    <a:cubicBezTo>
                      <a:pt x="933" y="205"/>
                      <a:pt x="961" y="357"/>
                      <a:pt x="970" y="382"/>
                    </a:cubicBezTo>
                    <a:cubicBezTo>
                      <a:pt x="972" y="387"/>
                      <a:pt x="968" y="392"/>
                      <a:pt x="963" y="392"/>
                    </a:cubicBezTo>
                    <a:lnTo>
                      <a:pt x="361" y="392"/>
                    </a:lnTo>
                    <a:close/>
                    <a:moveTo>
                      <a:pt x="1679" y="392"/>
                    </a:moveTo>
                    <a:cubicBezTo>
                      <a:pt x="1685" y="392"/>
                      <a:pt x="1688" y="387"/>
                      <a:pt x="1687" y="382"/>
                    </a:cubicBezTo>
                    <a:cubicBezTo>
                      <a:pt x="1677" y="357"/>
                      <a:pt x="1650" y="205"/>
                      <a:pt x="1612" y="188"/>
                    </a:cubicBezTo>
                    <a:cubicBezTo>
                      <a:pt x="1565" y="166"/>
                      <a:pt x="1479" y="165"/>
                      <a:pt x="1479" y="165"/>
                    </a:cubicBezTo>
                    <a:cubicBezTo>
                      <a:pt x="1479" y="165"/>
                      <a:pt x="1479" y="165"/>
                      <a:pt x="1479" y="165"/>
                    </a:cubicBezTo>
                    <a:cubicBezTo>
                      <a:pt x="1479" y="165"/>
                      <a:pt x="1444" y="197"/>
                      <a:pt x="1377" y="197"/>
                    </a:cubicBezTo>
                    <a:cubicBezTo>
                      <a:pt x="1380" y="197"/>
                      <a:pt x="1380" y="197"/>
                      <a:pt x="1380" y="197"/>
                    </a:cubicBezTo>
                    <a:cubicBezTo>
                      <a:pt x="1312" y="197"/>
                      <a:pt x="1278" y="165"/>
                      <a:pt x="1278" y="165"/>
                    </a:cubicBezTo>
                    <a:cubicBezTo>
                      <a:pt x="1278" y="165"/>
                      <a:pt x="1278" y="165"/>
                      <a:pt x="1278" y="165"/>
                    </a:cubicBezTo>
                    <a:cubicBezTo>
                      <a:pt x="1278" y="165"/>
                      <a:pt x="1191" y="166"/>
                      <a:pt x="1145" y="188"/>
                    </a:cubicBezTo>
                    <a:cubicBezTo>
                      <a:pt x="1107" y="205"/>
                      <a:pt x="1079" y="357"/>
                      <a:pt x="1070" y="382"/>
                    </a:cubicBezTo>
                    <a:cubicBezTo>
                      <a:pt x="1068" y="387"/>
                      <a:pt x="1072" y="392"/>
                      <a:pt x="1077" y="392"/>
                    </a:cubicBezTo>
                    <a:lnTo>
                      <a:pt x="1679" y="392"/>
                    </a:lnTo>
                    <a:close/>
                    <a:moveTo>
                      <a:pt x="1126" y="148"/>
                    </a:moveTo>
                    <a:cubicBezTo>
                      <a:pt x="1169" y="128"/>
                      <a:pt x="1233" y="123"/>
                      <a:pt x="1262" y="122"/>
                    </a:cubicBezTo>
                    <a:cubicBezTo>
                      <a:pt x="1257" y="117"/>
                      <a:pt x="1253" y="112"/>
                      <a:pt x="1250" y="108"/>
                    </a:cubicBezTo>
                    <a:cubicBezTo>
                      <a:pt x="1244" y="99"/>
                      <a:pt x="1241" y="94"/>
                      <a:pt x="1238" y="84"/>
                    </a:cubicBezTo>
                    <a:cubicBezTo>
                      <a:pt x="1237" y="82"/>
                      <a:pt x="1237" y="80"/>
                      <a:pt x="1235" y="76"/>
                    </a:cubicBezTo>
                    <a:cubicBezTo>
                      <a:pt x="1219" y="59"/>
                      <a:pt x="1199" y="30"/>
                      <a:pt x="1187" y="5"/>
                    </a:cubicBezTo>
                    <a:cubicBezTo>
                      <a:pt x="1158" y="1"/>
                      <a:pt x="1132" y="0"/>
                      <a:pt x="1123" y="0"/>
                    </a:cubicBezTo>
                    <a:cubicBezTo>
                      <a:pt x="1122" y="0"/>
                      <a:pt x="1120" y="1"/>
                      <a:pt x="1120" y="3"/>
                    </a:cubicBezTo>
                    <a:cubicBezTo>
                      <a:pt x="1095" y="175"/>
                      <a:pt x="1095" y="175"/>
                      <a:pt x="1095" y="175"/>
                    </a:cubicBezTo>
                    <a:cubicBezTo>
                      <a:pt x="1104" y="162"/>
                      <a:pt x="1114" y="153"/>
                      <a:pt x="1126" y="148"/>
                    </a:cubicBezTo>
                    <a:close/>
                    <a:moveTo>
                      <a:pt x="410" y="148"/>
                    </a:moveTo>
                    <a:cubicBezTo>
                      <a:pt x="453" y="128"/>
                      <a:pt x="517" y="123"/>
                      <a:pt x="546" y="122"/>
                    </a:cubicBezTo>
                    <a:cubicBezTo>
                      <a:pt x="541" y="117"/>
                      <a:pt x="537" y="112"/>
                      <a:pt x="534" y="108"/>
                    </a:cubicBezTo>
                    <a:cubicBezTo>
                      <a:pt x="527" y="99"/>
                      <a:pt x="525" y="94"/>
                      <a:pt x="522" y="84"/>
                    </a:cubicBezTo>
                    <a:cubicBezTo>
                      <a:pt x="521" y="82"/>
                      <a:pt x="520" y="80"/>
                      <a:pt x="519" y="76"/>
                    </a:cubicBezTo>
                    <a:cubicBezTo>
                      <a:pt x="503" y="59"/>
                      <a:pt x="482" y="30"/>
                      <a:pt x="471" y="5"/>
                    </a:cubicBezTo>
                    <a:cubicBezTo>
                      <a:pt x="436" y="0"/>
                      <a:pt x="404" y="0"/>
                      <a:pt x="404" y="0"/>
                    </a:cubicBezTo>
                    <a:cubicBezTo>
                      <a:pt x="404" y="0"/>
                      <a:pt x="370" y="47"/>
                      <a:pt x="304" y="48"/>
                    </a:cubicBezTo>
                    <a:cubicBezTo>
                      <a:pt x="237" y="47"/>
                      <a:pt x="203" y="0"/>
                      <a:pt x="203" y="0"/>
                    </a:cubicBezTo>
                    <a:cubicBezTo>
                      <a:pt x="203" y="0"/>
                      <a:pt x="117" y="1"/>
                      <a:pt x="70" y="23"/>
                    </a:cubicBezTo>
                    <a:cubicBezTo>
                      <a:pt x="37" y="38"/>
                      <a:pt x="12" y="154"/>
                      <a:pt x="0" y="201"/>
                    </a:cubicBezTo>
                    <a:cubicBezTo>
                      <a:pt x="363" y="201"/>
                      <a:pt x="363" y="201"/>
                      <a:pt x="363" y="201"/>
                    </a:cubicBezTo>
                    <a:cubicBezTo>
                      <a:pt x="376" y="174"/>
                      <a:pt x="391" y="157"/>
                      <a:pt x="410" y="148"/>
                    </a:cubicBezTo>
                    <a:close/>
                    <a:moveTo>
                      <a:pt x="804" y="78"/>
                    </a:moveTo>
                    <a:cubicBezTo>
                      <a:pt x="803" y="81"/>
                      <a:pt x="802" y="83"/>
                      <a:pt x="802" y="84"/>
                    </a:cubicBezTo>
                    <a:cubicBezTo>
                      <a:pt x="799" y="92"/>
                      <a:pt x="798" y="95"/>
                      <a:pt x="793" y="103"/>
                    </a:cubicBezTo>
                    <a:cubicBezTo>
                      <a:pt x="792" y="105"/>
                      <a:pt x="792" y="105"/>
                      <a:pt x="792" y="105"/>
                    </a:cubicBezTo>
                    <a:cubicBezTo>
                      <a:pt x="789" y="110"/>
                      <a:pt x="784" y="116"/>
                      <a:pt x="778" y="122"/>
                    </a:cubicBezTo>
                    <a:cubicBezTo>
                      <a:pt x="807" y="123"/>
                      <a:pt x="871" y="128"/>
                      <a:pt x="914" y="148"/>
                    </a:cubicBezTo>
                    <a:cubicBezTo>
                      <a:pt x="926" y="153"/>
                      <a:pt x="936" y="162"/>
                      <a:pt x="945" y="175"/>
                    </a:cubicBezTo>
                    <a:cubicBezTo>
                      <a:pt x="920" y="3"/>
                      <a:pt x="920" y="3"/>
                      <a:pt x="920" y="3"/>
                    </a:cubicBezTo>
                    <a:cubicBezTo>
                      <a:pt x="920" y="1"/>
                      <a:pt x="918" y="0"/>
                      <a:pt x="917" y="0"/>
                    </a:cubicBezTo>
                    <a:cubicBezTo>
                      <a:pt x="908" y="0"/>
                      <a:pt x="882" y="1"/>
                      <a:pt x="853" y="5"/>
                    </a:cubicBezTo>
                    <a:cubicBezTo>
                      <a:pt x="842" y="28"/>
                      <a:pt x="823" y="59"/>
                      <a:pt x="804" y="78"/>
                    </a:cubicBezTo>
                    <a:close/>
                    <a:moveTo>
                      <a:pt x="2045" y="212"/>
                    </a:moveTo>
                    <a:cubicBezTo>
                      <a:pt x="2035" y="186"/>
                      <a:pt x="2008" y="40"/>
                      <a:pt x="1970" y="23"/>
                    </a:cubicBezTo>
                    <a:cubicBezTo>
                      <a:pt x="1928" y="3"/>
                      <a:pt x="1855" y="0"/>
                      <a:pt x="1839" y="0"/>
                    </a:cubicBezTo>
                    <a:cubicBezTo>
                      <a:pt x="1838" y="0"/>
                      <a:pt x="1836" y="1"/>
                      <a:pt x="1836" y="3"/>
                    </a:cubicBezTo>
                    <a:cubicBezTo>
                      <a:pt x="1744" y="105"/>
                      <a:pt x="1744" y="105"/>
                      <a:pt x="1744" y="105"/>
                    </a:cubicBezTo>
                    <a:cubicBezTo>
                      <a:pt x="1740" y="111"/>
                      <a:pt x="1732" y="111"/>
                      <a:pt x="1728" y="105"/>
                    </a:cubicBezTo>
                    <a:cubicBezTo>
                      <a:pt x="1636" y="3"/>
                      <a:pt x="1636" y="3"/>
                      <a:pt x="1636" y="3"/>
                    </a:cubicBezTo>
                    <a:cubicBezTo>
                      <a:pt x="1636" y="1"/>
                      <a:pt x="1635" y="0"/>
                      <a:pt x="1633" y="0"/>
                    </a:cubicBezTo>
                    <a:cubicBezTo>
                      <a:pt x="1625" y="0"/>
                      <a:pt x="1598" y="1"/>
                      <a:pt x="1569" y="5"/>
                    </a:cubicBezTo>
                    <a:cubicBezTo>
                      <a:pt x="1559" y="28"/>
                      <a:pt x="1539" y="59"/>
                      <a:pt x="1520" y="78"/>
                    </a:cubicBezTo>
                    <a:cubicBezTo>
                      <a:pt x="1519" y="81"/>
                      <a:pt x="1519" y="83"/>
                      <a:pt x="1518" y="84"/>
                    </a:cubicBezTo>
                    <a:cubicBezTo>
                      <a:pt x="1515" y="92"/>
                      <a:pt x="1514" y="95"/>
                      <a:pt x="1509" y="103"/>
                    </a:cubicBezTo>
                    <a:cubicBezTo>
                      <a:pt x="1508" y="105"/>
                      <a:pt x="1508" y="105"/>
                      <a:pt x="1508" y="105"/>
                    </a:cubicBezTo>
                    <a:cubicBezTo>
                      <a:pt x="1505" y="110"/>
                      <a:pt x="1500" y="116"/>
                      <a:pt x="1494" y="122"/>
                    </a:cubicBezTo>
                    <a:cubicBezTo>
                      <a:pt x="1524" y="123"/>
                      <a:pt x="1588" y="128"/>
                      <a:pt x="1630" y="148"/>
                    </a:cubicBezTo>
                    <a:cubicBezTo>
                      <a:pt x="1653" y="159"/>
                      <a:pt x="1670" y="183"/>
                      <a:pt x="1686" y="222"/>
                    </a:cubicBezTo>
                    <a:cubicBezTo>
                      <a:pt x="1688" y="222"/>
                      <a:pt x="1688" y="222"/>
                      <a:pt x="1688" y="222"/>
                    </a:cubicBezTo>
                    <a:cubicBezTo>
                      <a:pt x="1784" y="222"/>
                      <a:pt x="1784" y="222"/>
                      <a:pt x="1784" y="222"/>
                    </a:cubicBezTo>
                    <a:cubicBezTo>
                      <a:pt x="2038" y="222"/>
                      <a:pt x="2038" y="222"/>
                      <a:pt x="2038" y="222"/>
                    </a:cubicBezTo>
                    <a:cubicBezTo>
                      <a:pt x="2043" y="222"/>
                      <a:pt x="2046" y="217"/>
                      <a:pt x="2045" y="212"/>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32" name="Google Shape;332;g13003a48218_1_0"/>
              <p:cNvSpPr/>
              <p:nvPr/>
            </p:nvSpPr>
            <p:spPr>
              <a:xfrm>
                <a:off x="5332477" y="3093339"/>
                <a:ext cx="1533525" cy="543687"/>
              </a:xfrm>
              <a:custGeom>
                <a:avLst/>
                <a:gdLst/>
                <a:ahLst/>
                <a:cxnLst/>
                <a:rect l="l" t="t" r="r" b="b"/>
                <a:pathLst>
                  <a:path w="2149" h="761" extrusionOk="0">
                    <a:moveTo>
                      <a:pt x="1233" y="232"/>
                    </a:moveTo>
                    <a:cubicBezTo>
                      <a:pt x="1233" y="232"/>
                      <a:pt x="1233" y="232"/>
                      <a:pt x="1233" y="232"/>
                    </a:cubicBezTo>
                    <a:cubicBezTo>
                      <a:pt x="1232" y="232"/>
                      <a:pt x="1229" y="241"/>
                      <a:pt x="1214" y="259"/>
                    </a:cubicBezTo>
                    <a:cubicBezTo>
                      <a:pt x="1214" y="259"/>
                      <a:pt x="1214" y="259"/>
                      <a:pt x="1201" y="259"/>
                    </a:cubicBezTo>
                    <a:cubicBezTo>
                      <a:pt x="1201" y="259"/>
                      <a:pt x="1201" y="252"/>
                      <a:pt x="1200" y="131"/>
                    </a:cubicBezTo>
                    <a:cubicBezTo>
                      <a:pt x="1180" y="228"/>
                      <a:pt x="977" y="139"/>
                      <a:pt x="977" y="139"/>
                    </a:cubicBezTo>
                    <a:cubicBezTo>
                      <a:pt x="927" y="155"/>
                      <a:pt x="936" y="256"/>
                      <a:pt x="936" y="256"/>
                    </a:cubicBezTo>
                    <a:cubicBezTo>
                      <a:pt x="936" y="256"/>
                      <a:pt x="936" y="256"/>
                      <a:pt x="925" y="255"/>
                    </a:cubicBezTo>
                    <a:cubicBezTo>
                      <a:pt x="925" y="255"/>
                      <a:pt x="925" y="249"/>
                      <a:pt x="908" y="234"/>
                    </a:cubicBezTo>
                    <a:cubicBezTo>
                      <a:pt x="908" y="234"/>
                      <a:pt x="908" y="234"/>
                      <a:pt x="908" y="234"/>
                    </a:cubicBezTo>
                    <a:cubicBezTo>
                      <a:pt x="901" y="215"/>
                      <a:pt x="901" y="195"/>
                      <a:pt x="901" y="173"/>
                    </a:cubicBezTo>
                    <a:cubicBezTo>
                      <a:pt x="901" y="78"/>
                      <a:pt x="974" y="0"/>
                      <a:pt x="1070" y="0"/>
                    </a:cubicBezTo>
                    <a:cubicBezTo>
                      <a:pt x="1166" y="0"/>
                      <a:pt x="1239" y="78"/>
                      <a:pt x="1239" y="173"/>
                    </a:cubicBezTo>
                    <a:cubicBezTo>
                      <a:pt x="1239" y="194"/>
                      <a:pt x="1239" y="214"/>
                      <a:pt x="1233" y="232"/>
                    </a:cubicBezTo>
                    <a:close/>
                    <a:moveTo>
                      <a:pt x="523" y="173"/>
                    </a:moveTo>
                    <a:cubicBezTo>
                      <a:pt x="523" y="78"/>
                      <a:pt x="449" y="0"/>
                      <a:pt x="354" y="0"/>
                    </a:cubicBezTo>
                    <a:cubicBezTo>
                      <a:pt x="258" y="0"/>
                      <a:pt x="185" y="78"/>
                      <a:pt x="185" y="173"/>
                    </a:cubicBezTo>
                    <a:cubicBezTo>
                      <a:pt x="185" y="195"/>
                      <a:pt x="185" y="215"/>
                      <a:pt x="192" y="234"/>
                    </a:cubicBezTo>
                    <a:cubicBezTo>
                      <a:pt x="192" y="234"/>
                      <a:pt x="192" y="234"/>
                      <a:pt x="192" y="234"/>
                    </a:cubicBezTo>
                    <a:cubicBezTo>
                      <a:pt x="208" y="249"/>
                      <a:pt x="208" y="255"/>
                      <a:pt x="208" y="255"/>
                    </a:cubicBezTo>
                    <a:cubicBezTo>
                      <a:pt x="220" y="256"/>
                      <a:pt x="220" y="256"/>
                      <a:pt x="220" y="256"/>
                    </a:cubicBezTo>
                    <a:cubicBezTo>
                      <a:pt x="220" y="256"/>
                      <a:pt x="211" y="155"/>
                      <a:pt x="261" y="139"/>
                    </a:cubicBezTo>
                    <a:cubicBezTo>
                      <a:pt x="261" y="139"/>
                      <a:pt x="464" y="228"/>
                      <a:pt x="483" y="131"/>
                    </a:cubicBezTo>
                    <a:cubicBezTo>
                      <a:pt x="485" y="252"/>
                      <a:pt x="485" y="259"/>
                      <a:pt x="485" y="259"/>
                    </a:cubicBezTo>
                    <a:cubicBezTo>
                      <a:pt x="497" y="259"/>
                      <a:pt x="497" y="259"/>
                      <a:pt x="497" y="259"/>
                    </a:cubicBezTo>
                    <a:cubicBezTo>
                      <a:pt x="513" y="241"/>
                      <a:pt x="516" y="232"/>
                      <a:pt x="516" y="232"/>
                    </a:cubicBezTo>
                    <a:cubicBezTo>
                      <a:pt x="516" y="232"/>
                      <a:pt x="516" y="232"/>
                      <a:pt x="517" y="232"/>
                    </a:cubicBezTo>
                    <a:cubicBezTo>
                      <a:pt x="523" y="214"/>
                      <a:pt x="523" y="194"/>
                      <a:pt x="523" y="173"/>
                    </a:cubicBezTo>
                    <a:close/>
                    <a:moveTo>
                      <a:pt x="881" y="391"/>
                    </a:moveTo>
                    <a:cubicBezTo>
                      <a:pt x="881" y="296"/>
                      <a:pt x="807" y="218"/>
                      <a:pt x="712" y="218"/>
                    </a:cubicBezTo>
                    <a:cubicBezTo>
                      <a:pt x="616" y="218"/>
                      <a:pt x="543" y="296"/>
                      <a:pt x="543" y="391"/>
                    </a:cubicBezTo>
                    <a:cubicBezTo>
                      <a:pt x="543" y="408"/>
                      <a:pt x="551" y="425"/>
                      <a:pt x="554" y="440"/>
                    </a:cubicBezTo>
                    <a:cubicBezTo>
                      <a:pt x="555" y="441"/>
                      <a:pt x="554" y="441"/>
                      <a:pt x="555" y="442"/>
                    </a:cubicBezTo>
                    <a:cubicBezTo>
                      <a:pt x="557" y="459"/>
                      <a:pt x="594" y="513"/>
                      <a:pt x="607" y="522"/>
                    </a:cubicBezTo>
                    <a:cubicBezTo>
                      <a:pt x="617" y="548"/>
                      <a:pt x="612" y="541"/>
                      <a:pt x="620" y="553"/>
                    </a:cubicBezTo>
                    <a:cubicBezTo>
                      <a:pt x="630" y="568"/>
                      <a:pt x="680" y="597"/>
                      <a:pt x="712" y="597"/>
                    </a:cubicBezTo>
                    <a:cubicBezTo>
                      <a:pt x="744" y="597"/>
                      <a:pt x="795" y="569"/>
                      <a:pt x="804" y="553"/>
                    </a:cubicBezTo>
                    <a:cubicBezTo>
                      <a:pt x="812" y="538"/>
                      <a:pt x="806" y="548"/>
                      <a:pt x="817" y="522"/>
                    </a:cubicBezTo>
                    <a:cubicBezTo>
                      <a:pt x="836" y="509"/>
                      <a:pt x="867" y="454"/>
                      <a:pt x="868" y="446"/>
                    </a:cubicBezTo>
                    <a:cubicBezTo>
                      <a:pt x="868" y="445"/>
                      <a:pt x="868" y="445"/>
                      <a:pt x="868" y="445"/>
                    </a:cubicBezTo>
                    <a:cubicBezTo>
                      <a:pt x="873" y="428"/>
                      <a:pt x="881" y="410"/>
                      <a:pt x="881" y="391"/>
                    </a:cubicBezTo>
                    <a:close/>
                    <a:moveTo>
                      <a:pt x="1056" y="535"/>
                    </a:moveTo>
                    <a:cubicBezTo>
                      <a:pt x="1056" y="536"/>
                      <a:pt x="1056" y="537"/>
                      <a:pt x="1056" y="538"/>
                    </a:cubicBezTo>
                    <a:cubicBezTo>
                      <a:pt x="1033" y="671"/>
                      <a:pt x="1033" y="671"/>
                      <a:pt x="1033" y="671"/>
                    </a:cubicBezTo>
                    <a:cubicBezTo>
                      <a:pt x="1105" y="671"/>
                      <a:pt x="1105" y="671"/>
                      <a:pt x="1105" y="671"/>
                    </a:cubicBezTo>
                    <a:cubicBezTo>
                      <a:pt x="1084" y="538"/>
                      <a:pt x="1084" y="538"/>
                      <a:pt x="1084" y="538"/>
                    </a:cubicBezTo>
                    <a:cubicBezTo>
                      <a:pt x="1084" y="537"/>
                      <a:pt x="1084" y="536"/>
                      <a:pt x="1084" y="535"/>
                    </a:cubicBezTo>
                    <a:cubicBezTo>
                      <a:pt x="1106" y="500"/>
                      <a:pt x="1106" y="500"/>
                      <a:pt x="1106" y="500"/>
                    </a:cubicBezTo>
                    <a:cubicBezTo>
                      <a:pt x="1107" y="498"/>
                      <a:pt x="1106" y="496"/>
                      <a:pt x="1104" y="496"/>
                    </a:cubicBezTo>
                    <a:cubicBezTo>
                      <a:pt x="1097" y="494"/>
                      <a:pt x="1083" y="491"/>
                      <a:pt x="1071" y="491"/>
                    </a:cubicBezTo>
                    <a:cubicBezTo>
                      <a:pt x="1059" y="491"/>
                      <a:pt x="1044" y="494"/>
                      <a:pt x="1036" y="496"/>
                    </a:cubicBezTo>
                    <a:cubicBezTo>
                      <a:pt x="1034" y="496"/>
                      <a:pt x="1033" y="499"/>
                      <a:pt x="1034" y="500"/>
                    </a:cubicBezTo>
                    <a:lnTo>
                      <a:pt x="1056" y="535"/>
                    </a:lnTo>
                    <a:close/>
                    <a:moveTo>
                      <a:pt x="1597" y="391"/>
                    </a:moveTo>
                    <a:cubicBezTo>
                      <a:pt x="1597" y="296"/>
                      <a:pt x="1524" y="218"/>
                      <a:pt x="1428" y="218"/>
                    </a:cubicBezTo>
                    <a:cubicBezTo>
                      <a:pt x="1333" y="218"/>
                      <a:pt x="1259" y="296"/>
                      <a:pt x="1259" y="391"/>
                    </a:cubicBezTo>
                    <a:cubicBezTo>
                      <a:pt x="1259" y="408"/>
                      <a:pt x="1267" y="425"/>
                      <a:pt x="1271" y="440"/>
                    </a:cubicBezTo>
                    <a:cubicBezTo>
                      <a:pt x="1271" y="441"/>
                      <a:pt x="1271" y="441"/>
                      <a:pt x="1271" y="442"/>
                    </a:cubicBezTo>
                    <a:cubicBezTo>
                      <a:pt x="1274" y="459"/>
                      <a:pt x="1310" y="513"/>
                      <a:pt x="1323" y="522"/>
                    </a:cubicBezTo>
                    <a:cubicBezTo>
                      <a:pt x="1333" y="548"/>
                      <a:pt x="1328" y="541"/>
                      <a:pt x="1336" y="553"/>
                    </a:cubicBezTo>
                    <a:cubicBezTo>
                      <a:pt x="1346" y="568"/>
                      <a:pt x="1396" y="597"/>
                      <a:pt x="1428" y="597"/>
                    </a:cubicBezTo>
                    <a:cubicBezTo>
                      <a:pt x="1460" y="597"/>
                      <a:pt x="1511" y="569"/>
                      <a:pt x="1520" y="553"/>
                    </a:cubicBezTo>
                    <a:cubicBezTo>
                      <a:pt x="1529" y="538"/>
                      <a:pt x="1523" y="548"/>
                      <a:pt x="1533" y="522"/>
                    </a:cubicBezTo>
                    <a:cubicBezTo>
                      <a:pt x="1552" y="509"/>
                      <a:pt x="1583" y="454"/>
                      <a:pt x="1584" y="446"/>
                    </a:cubicBezTo>
                    <a:cubicBezTo>
                      <a:pt x="1584" y="445"/>
                      <a:pt x="1584" y="445"/>
                      <a:pt x="1584" y="445"/>
                    </a:cubicBezTo>
                    <a:cubicBezTo>
                      <a:pt x="1589" y="428"/>
                      <a:pt x="1597" y="410"/>
                      <a:pt x="1597" y="391"/>
                    </a:cubicBezTo>
                    <a:close/>
                    <a:moveTo>
                      <a:pt x="1958" y="175"/>
                    </a:moveTo>
                    <a:cubicBezTo>
                      <a:pt x="1958" y="78"/>
                      <a:pt x="1883" y="0"/>
                      <a:pt x="1786" y="0"/>
                    </a:cubicBezTo>
                    <a:cubicBezTo>
                      <a:pt x="1689" y="0"/>
                      <a:pt x="1614" y="78"/>
                      <a:pt x="1614" y="175"/>
                    </a:cubicBezTo>
                    <a:cubicBezTo>
                      <a:pt x="1614" y="196"/>
                      <a:pt x="1617" y="227"/>
                      <a:pt x="1624" y="246"/>
                    </a:cubicBezTo>
                    <a:cubicBezTo>
                      <a:pt x="1624" y="246"/>
                      <a:pt x="1624" y="246"/>
                      <a:pt x="1624" y="246"/>
                    </a:cubicBezTo>
                    <a:cubicBezTo>
                      <a:pt x="1641" y="261"/>
                      <a:pt x="1641" y="157"/>
                      <a:pt x="1691" y="140"/>
                    </a:cubicBezTo>
                    <a:cubicBezTo>
                      <a:pt x="1692" y="140"/>
                      <a:pt x="1692" y="140"/>
                      <a:pt x="1693" y="141"/>
                    </a:cubicBezTo>
                    <a:cubicBezTo>
                      <a:pt x="1919" y="260"/>
                      <a:pt x="1919" y="260"/>
                      <a:pt x="1919" y="260"/>
                    </a:cubicBezTo>
                    <a:cubicBezTo>
                      <a:pt x="1920" y="261"/>
                      <a:pt x="1920" y="261"/>
                      <a:pt x="1920" y="261"/>
                    </a:cubicBezTo>
                    <a:cubicBezTo>
                      <a:pt x="1931" y="261"/>
                      <a:pt x="1931" y="261"/>
                      <a:pt x="1931" y="261"/>
                    </a:cubicBezTo>
                    <a:cubicBezTo>
                      <a:pt x="1932" y="261"/>
                      <a:pt x="1933" y="260"/>
                      <a:pt x="1933" y="260"/>
                    </a:cubicBezTo>
                    <a:cubicBezTo>
                      <a:pt x="1949" y="242"/>
                      <a:pt x="1951" y="234"/>
                      <a:pt x="1952" y="233"/>
                    </a:cubicBezTo>
                    <a:cubicBezTo>
                      <a:pt x="1952" y="233"/>
                      <a:pt x="1952" y="234"/>
                      <a:pt x="1952" y="234"/>
                    </a:cubicBezTo>
                    <a:cubicBezTo>
                      <a:pt x="1959" y="215"/>
                      <a:pt x="1958" y="195"/>
                      <a:pt x="1958" y="175"/>
                    </a:cubicBezTo>
                    <a:close/>
                    <a:moveTo>
                      <a:pt x="395" y="717"/>
                    </a:moveTo>
                    <a:cubicBezTo>
                      <a:pt x="22" y="717"/>
                      <a:pt x="22" y="717"/>
                      <a:pt x="22" y="717"/>
                    </a:cubicBezTo>
                    <a:cubicBezTo>
                      <a:pt x="9" y="717"/>
                      <a:pt x="0" y="727"/>
                      <a:pt x="0" y="739"/>
                    </a:cubicBezTo>
                    <a:cubicBezTo>
                      <a:pt x="0" y="752"/>
                      <a:pt x="9" y="761"/>
                      <a:pt x="22" y="761"/>
                    </a:cubicBezTo>
                    <a:cubicBezTo>
                      <a:pt x="382" y="761"/>
                      <a:pt x="382" y="761"/>
                      <a:pt x="382" y="761"/>
                    </a:cubicBezTo>
                    <a:cubicBezTo>
                      <a:pt x="386" y="745"/>
                      <a:pt x="391" y="731"/>
                      <a:pt x="395" y="717"/>
                    </a:cubicBezTo>
                    <a:close/>
                    <a:moveTo>
                      <a:pt x="2127" y="717"/>
                    </a:moveTo>
                    <a:cubicBezTo>
                      <a:pt x="1745" y="717"/>
                      <a:pt x="1745" y="717"/>
                      <a:pt x="1745" y="717"/>
                    </a:cubicBezTo>
                    <a:cubicBezTo>
                      <a:pt x="1749" y="731"/>
                      <a:pt x="1754" y="745"/>
                      <a:pt x="1758" y="761"/>
                    </a:cubicBezTo>
                    <a:cubicBezTo>
                      <a:pt x="2127" y="761"/>
                      <a:pt x="2127" y="761"/>
                      <a:pt x="2127" y="761"/>
                    </a:cubicBezTo>
                    <a:cubicBezTo>
                      <a:pt x="2139" y="761"/>
                      <a:pt x="2149" y="752"/>
                      <a:pt x="2149" y="739"/>
                    </a:cubicBezTo>
                    <a:cubicBezTo>
                      <a:pt x="2149" y="727"/>
                      <a:pt x="2139" y="717"/>
                      <a:pt x="2127" y="717"/>
                    </a:cubicBezTo>
                    <a:close/>
                    <a:moveTo>
                      <a:pt x="1111" y="717"/>
                    </a:moveTo>
                    <a:cubicBezTo>
                      <a:pt x="1029" y="717"/>
                      <a:pt x="1029" y="717"/>
                      <a:pt x="1029" y="717"/>
                    </a:cubicBezTo>
                    <a:cubicBezTo>
                      <a:pt x="1033" y="731"/>
                      <a:pt x="1037" y="745"/>
                      <a:pt x="1042" y="761"/>
                    </a:cubicBezTo>
                    <a:cubicBezTo>
                      <a:pt x="1098" y="761"/>
                      <a:pt x="1098" y="761"/>
                      <a:pt x="1098" y="761"/>
                    </a:cubicBezTo>
                    <a:cubicBezTo>
                      <a:pt x="1103" y="745"/>
                      <a:pt x="1107" y="731"/>
                      <a:pt x="1111" y="717"/>
                    </a:cubicBezTo>
                    <a:close/>
                    <a:moveTo>
                      <a:pt x="1644" y="449"/>
                    </a:moveTo>
                    <a:cubicBezTo>
                      <a:pt x="1662" y="447"/>
                      <a:pt x="1676" y="447"/>
                      <a:pt x="1682" y="447"/>
                    </a:cubicBezTo>
                    <a:cubicBezTo>
                      <a:pt x="1684" y="446"/>
                      <a:pt x="1686" y="445"/>
                      <a:pt x="1686" y="445"/>
                    </a:cubicBezTo>
                    <a:cubicBezTo>
                      <a:pt x="1686" y="412"/>
                      <a:pt x="1686" y="412"/>
                      <a:pt x="1686" y="412"/>
                    </a:cubicBezTo>
                    <a:cubicBezTo>
                      <a:pt x="1686" y="412"/>
                      <a:pt x="1643" y="333"/>
                      <a:pt x="1636" y="304"/>
                    </a:cubicBezTo>
                    <a:cubicBezTo>
                      <a:pt x="1633" y="304"/>
                      <a:pt x="1633" y="314"/>
                      <a:pt x="1632" y="328"/>
                    </a:cubicBezTo>
                    <a:cubicBezTo>
                      <a:pt x="1638" y="348"/>
                      <a:pt x="1641" y="369"/>
                      <a:pt x="1641" y="391"/>
                    </a:cubicBezTo>
                    <a:cubicBezTo>
                      <a:pt x="1641" y="412"/>
                      <a:pt x="1635" y="430"/>
                      <a:pt x="1630" y="445"/>
                    </a:cubicBezTo>
                    <a:cubicBezTo>
                      <a:pt x="1635" y="447"/>
                      <a:pt x="1640" y="448"/>
                      <a:pt x="1644" y="449"/>
                    </a:cubicBezTo>
                    <a:close/>
                    <a:moveTo>
                      <a:pt x="1891" y="447"/>
                    </a:moveTo>
                    <a:cubicBezTo>
                      <a:pt x="1898" y="447"/>
                      <a:pt x="1912" y="447"/>
                      <a:pt x="1929" y="449"/>
                    </a:cubicBezTo>
                    <a:cubicBezTo>
                      <a:pt x="1944" y="446"/>
                      <a:pt x="1963" y="438"/>
                      <a:pt x="1982" y="418"/>
                    </a:cubicBezTo>
                    <a:cubicBezTo>
                      <a:pt x="1928" y="413"/>
                      <a:pt x="1946" y="304"/>
                      <a:pt x="1936" y="304"/>
                    </a:cubicBezTo>
                    <a:cubicBezTo>
                      <a:pt x="1929" y="335"/>
                      <a:pt x="1887" y="412"/>
                      <a:pt x="1887" y="412"/>
                    </a:cubicBezTo>
                    <a:cubicBezTo>
                      <a:pt x="1887" y="445"/>
                      <a:pt x="1887" y="445"/>
                      <a:pt x="1887" y="445"/>
                    </a:cubicBezTo>
                    <a:cubicBezTo>
                      <a:pt x="1887" y="445"/>
                      <a:pt x="1889" y="446"/>
                      <a:pt x="1891" y="447"/>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2" name="Google Shape;311;g13003a48218_1_0">
            <a:extLst>
              <a:ext uri="{FF2B5EF4-FFF2-40B4-BE49-F238E27FC236}">
                <a16:creationId xmlns:a16="http://schemas.microsoft.com/office/drawing/2014/main" xmlns="" id="{321840C8-A471-3B2D-46D9-5AA7F12518EC}"/>
              </a:ext>
            </a:extLst>
          </p:cNvPr>
          <p:cNvSpPr txBox="1"/>
          <p:nvPr/>
        </p:nvSpPr>
        <p:spPr>
          <a:xfrm>
            <a:off x="6634314" y="224632"/>
            <a:ext cx="3999822" cy="93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200" b="0" i="0" u="none" strike="noStrike" cap="none" dirty="0">
                <a:solidFill>
                  <a:schemeClr val="dk1"/>
                </a:solidFill>
                <a:latin typeface="Montserrat SemiBold"/>
                <a:ea typeface="Montserrat SemiBold"/>
                <a:cs typeface="Montserrat SemiBold"/>
                <a:sym typeface="Montserrat SemiBold"/>
              </a:rPr>
              <a:t>Challenge space</a:t>
            </a:r>
            <a:endParaRPr lang="pt-BR" sz="3200" b="0" i="0" u="none" strike="noStrike" cap="none">
              <a:solidFill>
                <a:schemeClr val="dk1"/>
              </a:solidFill>
              <a:latin typeface="Montserrat SemiBold"/>
              <a:ea typeface="Montserrat SemiBold"/>
              <a:cs typeface="Montserrat SemiBold"/>
            </a:endParaRPr>
          </a:p>
        </p:txBody>
      </p:sp>
      <p:sp>
        <p:nvSpPr>
          <p:cNvPr id="3" name="Google Shape;312;g13003a48218_1_0">
            <a:extLst>
              <a:ext uri="{FF2B5EF4-FFF2-40B4-BE49-F238E27FC236}">
                <a16:creationId xmlns:a16="http://schemas.microsoft.com/office/drawing/2014/main" xmlns="" id="{6CA69634-4138-B0E7-1216-A16AE6864ED9}"/>
              </a:ext>
            </a:extLst>
          </p:cNvPr>
          <p:cNvSpPr txBox="1"/>
          <p:nvPr/>
        </p:nvSpPr>
        <p:spPr>
          <a:xfrm>
            <a:off x="6634314" y="560165"/>
            <a:ext cx="3814785" cy="251659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Poppins"/>
              <a:ea typeface="Poppins"/>
              <a:cs typeface="Poppins"/>
              <a:sym typeface="Poppins"/>
            </a:endParaRPr>
          </a:p>
          <a:p>
            <a:pPr>
              <a:spcBef>
                <a:spcPts val="1300"/>
              </a:spcBef>
              <a:buSzPts val="2000"/>
            </a:pPr>
            <a:r>
              <a:rPr lang="en-US" sz="1200" b="1" i="0" u="none" strike="noStrike" cap="none" dirty="0">
                <a:solidFill>
                  <a:srgbClr val="000000"/>
                </a:solidFill>
                <a:latin typeface="Montserrat"/>
                <a:ea typeface="Montserrat"/>
                <a:cs typeface="Montserrat"/>
                <a:sym typeface="Montserrat"/>
              </a:rPr>
              <a:t>The problem: </a:t>
            </a:r>
            <a:r>
              <a:rPr lang="en-US" sz="1200" b="0" i="0" u="none" strike="noStrike" cap="none" dirty="0">
                <a:solidFill>
                  <a:srgbClr val="000000"/>
                </a:solidFill>
                <a:latin typeface="Montserrat"/>
                <a:ea typeface="Montserrat"/>
                <a:cs typeface="Montserrat"/>
                <a:sym typeface="Montserrat"/>
              </a:rPr>
              <a:t>Describe your reframed problem in one sentence. Indicate how many residents are impacted by your problem. Indicate why you picked this problem. </a:t>
            </a: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b="1" i="0" u="none" strike="noStrike" cap="none" dirty="0">
                <a:solidFill>
                  <a:srgbClr val="000000"/>
                </a:solidFill>
                <a:latin typeface="Montserrat"/>
                <a:ea typeface="Montserrat"/>
                <a:cs typeface="Montserrat"/>
                <a:sym typeface="Montserrat"/>
              </a:rPr>
              <a:t>The impact: </a:t>
            </a:r>
            <a:r>
              <a:rPr lang="en-US" sz="1200" b="0" i="0" u="none" strike="noStrike" cap="none" dirty="0">
                <a:solidFill>
                  <a:srgbClr val="000000"/>
                </a:solidFill>
                <a:latin typeface="Montserrat"/>
                <a:ea typeface="Montserrat"/>
                <a:cs typeface="Montserrat"/>
                <a:sym typeface="Montserrat"/>
              </a:rPr>
              <a:t>Describe how this challenge is affecting residents, and what is the impact of the challenge on the relationship between the city hall and the residents.</a:t>
            </a:r>
            <a:r>
              <a:rPr lang="en-US" sz="1200" dirty="0">
                <a:latin typeface="Montserrat"/>
                <a:ea typeface="Montserrat"/>
                <a:cs typeface="Montserrat"/>
                <a:sym typeface="Montserrat"/>
              </a:rPr>
              <a:t> </a:t>
            </a:r>
            <a:endParaRPr sz="1200" b="0" i="0" u="none" strike="noStrike" cap="none" dirty="0">
              <a:solidFill>
                <a:schemeClr val="dk1"/>
              </a:solidFill>
              <a:latin typeface="Montserrat SemiBold"/>
              <a:ea typeface="Montserrat SemiBold"/>
              <a:cs typeface="Montserrat SemiBold"/>
            </a:endParaRPr>
          </a:p>
          <a:p>
            <a:pPr marL="0" marR="0" lvl="0" indent="0" algn="l" rtl="0">
              <a:lnSpc>
                <a:spcPct val="100000"/>
              </a:lnSpc>
              <a:spcBef>
                <a:spcPts val="1300"/>
              </a:spcBef>
              <a:spcAft>
                <a:spcPts val="0"/>
              </a:spcAft>
              <a:buClr>
                <a:srgbClr val="000000"/>
              </a:buClr>
              <a:buSzPts val="2000"/>
              <a:buFont typeface="Arial"/>
              <a:buNone/>
            </a:pPr>
            <a:endParaRPr sz="2000" b="0" i="0" u="none" strike="noStrike" cap="none" dirty="0">
              <a:solidFill>
                <a:schemeClr val="dk1"/>
              </a:solidFill>
              <a:latin typeface="Poppins SemiBold"/>
              <a:ea typeface="Poppins SemiBold"/>
              <a:cs typeface="Poppins SemiBold"/>
              <a:sym typeface="Poppins SemiBold"/>
            </a:endParaRPr>
          </a:p>
          <a:p>
            <a:pPr marL="0" marR="0" lvl="0" indent="0" algn="l" rtl="0">
              <a:lnSpc>
                <a:spcPct val="100000"/>
              </a:lnSpc>
              <a:spcBef>
                <a:spcPts val="1300"/>
              </a:spcBef>
              <a:spcAft>
                <a:spcPts val="0"/>
              </a:spcAft>
              <a:buClr>
                <a:srgbClr val="000000"/>
              </a:buClr>
              <a:buSzPts val="2000"/>
              <a:buFont typeface="Arial"/>
              <a:buNone/>
            </a:pPr>
            <a:endParaRPr sz="2000" b="0" i="0" u="none" strike="noStrike" cap="none" dirty="0">
              <a:solidFill>
                <a:schemeClr val="dk1"/>
              </a:solidFill>
              <a:latin typeface="Poppins SemiBold"/>
              <a:ea typeface="Poppins SemiBold"/>
              <a:cs typeface="Poppins SemiBold"/>
              <a:sym typeface="Poppins SemiBold"/>
            </a:endParaRPr>
          </a:p>
        </p:txBody>
      </p:sp>
      <p:sp>
        <p:nvSpPr>
          <p:cNvPr id="4" name="Google Shape;313;g13003a48218_1_0">
            <a:extLst>
              <a:ext uri="{FF2B5EF4-FFF2-40B4-BE49-F238E27FC236}">
                <a16:creationId xmlns:a16="http://schemas.microsoft.com/office/drawing/2014/main" xmlns="" id="{EB76A986-5B74-A2B5-2235-801B776C5B6D}"/>
              </a:ext>
            </a:extLst>
          </p:cNvPr>
          <p:cNvSpPr txBox="1"/>
          <p:nvPr/>
        </p:nvSpPr>
        <p:spPr>
          <a:xfrm>
            <a:off x="7671867" y="4291346"/>
            <a:ext cx="4051847" cy="1649878"/>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interviews conducted with </a:t>
            </a:r>
            <a:r>
              <a:rPr lang="en-US" sz="1200" b="0" i="0" u="none" strike="noStrike" cap="none" dirty="0">
                <a:solidFill>
                  <a:schemeClr val="lt1"/>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residents</a:t>
            </a:r>
            <a:endParaRPr lang="pt-BR" sz="1200">
              <a:solidFill>
                <a:schemeClr val="lt1"/>
              </a:solidFill>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Number of interviews conducted with marginalized communities</a:t>
            </a:r>
            <a:endParaRPr sz="1200" b="0" i="0" u="none" strike="noStrike" cap="none">
              <a:solidFill>
                <a:schemeClr val="lt1"/>
              </a:solidFill>
              <a:latin typeface="Montserrat"/>
              <a:ea typeface="Montserrat"/>
              <a:cs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interviews conducted with other stakeholders [specify]</a:t>
            </a:r>
            <a:endParaRPr sz="12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500"/>
              <a:buFont typeface="Arial"/>
              <a:buNone/>
            </a:pPr>
            <a:endParaRPr sz="1400" b="0" i="0" u="none" strike="noStrike" cap="none">
              <a:solidFill>
                <a:srgbClr val="2A5159"/>
              </a:solidFill>
              <a:latin typeface="Poppins SemiBold"/>
              <a:ea typeface="Poppins SemiBold"/>
              <a:cs typeface="Poppins SemiBold"/>
              <a:sym typeface="Poppins SemiBold"/>
            </a:endParaRPr>
          </a:p>
        </p:txBody>
      </p:sp>
      <p:grpSp>
        <p:nvGrpSpPr>
          <p:cNvPr id="5" name="Google Shape;317;g13003a48218_1_0">
            <a:extLst>
              <a:ext uri="{FF2B5EF4-FFF2-40B4-BE49-F238E27FC236}">
                <a16:creationId xmlns:a16="http://schemas.microsoft.com/office/drawing/2014/main" xmlns="" id="{1D4882F6-DBBD-672E-767E-3B5EFBB236B8}"/>
              </a:ext>
            </a:extLst>
          </p:cNvPr>
          <p:cNvGrpSpPr/>
          <p:nvPr/>
        </p:nvGrpSpPr>
        <p:grpSpPr>
          <a:xfrm>
            <a:off x="6450061" y="5402973"/>
            <a:ext cx="989290" cy="989290"/>
            <a:chOff x="2667000" y="0"/>
            <a:chExt cx="6858000" cy="6858000"/>
          </a:xfrm>
        </p:grpSpPr>
        <p:sp>
          <p:nvSpPr>
            <p:cNvPr id="6" name="Google Shape;318;g13003a48218_1_0">
              <a:extLst>
                <a:ext uri="{FF2B5EF4-FFF2-40B4-BE49-F238E27FC236}">
                  <a16:creationId xmlns:a16="http://schemas.microsoft.com/office/drawing/2014/main" xmlns="" id="{FBA0FFAE-99DA-F467-3942-F800A618F102}"/>
                </a:ext>
              </a:extLst>
            </p:cNvPr>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7" name="Google Shape;319;g13003a48218_1_0">
              <a:extLst>
                <a:ext uri="{FF2B5EF4-FFF2-40B4-BE49-F238E27FC236}">
                  <a16:creationId xmlns:a16="http://schemas.microsoft.com/office/drawing/2014/main" xmlns="" id="{4CD87995-8FF4-43C6-2FF4-BF845F9D4F36}"/>
                </a:ext>
              </a:extLst>
            </p:cNvPr>
            <p:cNvGrpSpPr/>
            <p:nvPr/>
          </p:nvGrpSpPr>
          <p:grpSpPr>
            <a:xfrm>
              <a:off x="3806825" y="1143000"/>
              <a:ext cx="4578350" cy="4565650"/>
              <a:chOff x="3806825" y="1143000"/>
              <a:chExt cx="4578351" cy="4565650"/>
            </a:xfrm>
          </p:grpSpPr>
          <p:sp>
            <p:nvSpPr>
              <p:cNvPr id="8" name="Google Shape;320;g13003a48218_1_0">
                <a:extLst>
                  <a:ext uri="{FF2B5EF4-FFF2-40B4-BE49-F238E27FC236}">
                    <a16:creationId xmlns:a16="http://schemas.microsoft.com/office/drawing/2014/main" xmlns="" id="{3943980F-2AF7-C2E2-2D5F-63144BD90851}"/>
                  </a:ext>
                </a:extLst>
              </p:cNvPr>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9" name="Google Shape;321;g13003a48218_1_0">
                <a:extLst>
                  <a:ext uri="{FF2B5EF4-FFF2-40B4-BE49-F238E27FC236}">
                    <a16:creationId xmlns:a16="http://schemas.microsoft.com/office/drawing/2014/main" xmlns="" id="{201CFC22-59C4-9F12-3C86-F63849A7031D}"/>
                  </a:ext>
                </a:extLst>
              </p:cNvPr>
              <p:cNvSpPr/>
              <p:nvPr/>
            </p:nvSpPr>
            <p:spPr>
              <a:xfrm>
                <a:off x="4030663" y="1377950"/>
                <a:ext cx="4113213" cy="4095750"/>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0" name="Google Shape;322;g13003a48218_1_0">
            <a:extLst>
              <a:ext uri="{FF2B5EF4-FFF2-40B4-BE49-F238E27FC236}">
                <a16:creationId xmlns:a16="http://schemas.microsoft.com/office/drawing/2014/main" xmlns="" id="{4B30AE59-459A-96DD-7716-473D2962E945}"/>
              </a:ext>
            </a:extLst>
          </p:cNvPr>
          <p:cNvGrpSpPr/>
          <p:nvPr/>
        </p:nvGrpSpPr>
        <p:grpSpPr>
          <a:xfrm>
            <a:off x="6518087" y="4451808"/>
            <a:ext cx="901211" cy="751382"/>
            <a:chOff x="5217413" y="2606040"/>
            <a:chExt cx="1757172" cy="1645920"/>
          </a:xfrm>
        </p:grpSpPr>
        <p:sp>
          <p:nvSpPr>
            <p:cNvPr id="11" name="Google Shape;323;g13003a48218_1_0">
              <a:extLst>
                <a:ext uri="{FF2B5EF4-FFF2-40B4-BE49-F238E27FC236}">
                  <a16:creationId xmlns:a16="http://schemas.microsoft.com/office/drawing/2014/main" xmlns="" id="{FEE4CECD-1D40-95E9-B425-8A153DE37AE3}"/>
                </a:ext>
              </a:extLst>
            </p:cNvPr>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2" name="Google Shape;324;g13003a48218_1_0">
              <a:extLst>
                <a:ext uri="{FF2B5EF4-FFF2-40B4-BE49-F238E27FC236}">
                  <a16:creationId xmlns:a16="http://schemas.microsoft.com/office/drawing/2014/main" xmlns="" id="{E4449C47-A5C6-5C15-BC1F-CD56987EBE42}"/>
                </a:ext>
              </a:extLst>
            </p:cNvPr>
            <p:cNvGrpSpPr/>
            <p:nvPr/>
          </p:nvGrpSpPr>
          <p:grpSpPr>
            <a:xfrm>
              <a:off x="5217413" y="2882646"/>
              <a:ext cx="1757172" cy="1096518"/>
              <a:chOff x="5217413" y="2882646"/>
              <a:chExt cx="1757172" cy="1096518"/>
            </a:xfrm>
          </p:grpSpPr>
          <p:sp>
            <p:nvSpPr>
              <p:cNvPr id="13" name="Google Shape;325;g13003a48218_1_0">
                <a:extLst>
                  <a:ext uri="{FF2B5EF4-FFF2-40B4-BE49-F238E27FC236}">
                    <a16:creationId xmlns:a16="http://schemas.microsoft.com/office/drawing/2014/main" xmlns="" id="{31BE0A83-EF0F-1EF5-87A3-CBDF5894E150}"/>
                  </a:ext>
                </a:extLst>
              </p:cNvPr>
              <p:cNvSpPr/>
              <p:nvPr/>
            </p:nvSpPr>
            <p:spPr>
              <a:xfrm>
                <a:off x="5534405" y="2882646"/>
                <a:ext cx="1123188" cy="1096518"/>
              </a:xfrm>
              <a:custGeom>
                <a:avLst/>
                <a:gdLst/>
                <a:ahLst/>
                <a:cxnLst/>
                <a:rect l="l" t="t" r="r" b="b"/>
                <a:pathLst>
                  <a:path w="1574" h="1535" extrusionOk="0">
                    <a:moveTo>
                      <a:pt x="745" y="328"/>
                    </a:moveTo>
                    <a:cubicBezTo>
                      <a:pt x="649" y="328"/>
                      <a:pt x="649" y="328"/>
                      <a:pt x="649" y="328"/>
                    </a:cubicBezTo>
                    <a:cubicBezTo>
                      <a:pt x="604" y="373"/>
                      <a:pt x="553" y="432"/>
                      <a:pt x="538" y="447"/>
                    </a:cubicBezTo>
                    <a:cubicBezTo>
                      <a:pt x="531" y="454"/>
                      <a:pt x="525" y="457"/>
                      <a:pt x="521" y="457"/>
                    </a:cubicBezTo>
                    <a:cubicBezTo>
                      <a:pt x="512" y="457"/>
                      <a:pt x="509" y="447"/>
                      <a:pt x="509" y="447"/>
                    </a:cubicBezTo>
                    <a:cubicBezTo>
                      <a:pt x="509" y="328"/>
                      <a:pt x="509" y="328"/>
                      <a:pt x="509" y="328"/>
                    </a:cubicBezTo>
                    <a:cubicBezTo>
                      <a:pt x="420" y="328"/>
                      <a:pt x="420" y="328"/>
                      <a:pt x="420" y="328"/>
                    </a:cubicBezTo>
                    <a:cubicBezTo>
                      <a:pt x="391" y="328"/>
                      <a:pt x="368" y="305"/>
                      <a:pt x="368" y="276"/>
                    </a:cubicBezTo>
                    <a:cubicBezTo>
                      <a:pt x="368" y="52"/>
                      <a:pt x="368" y="52"/>
                      <a:pt x="368" y="52"/>
                    </a:cubicBezTo>
                    <a:cubicBezTo>
                      <a:pt x="368" y="23"/>
                      <a:pt x="391" y="0"/>
                      <a:pt x="420" y="0"/>
                    </a:cubicBezTo>
                    <a:cubicBezTo>
                      <a:pt x="774" y="0"/>
                      <a:pt x="774" y="0"/>
                      <a:pt x="774" y="0"/>
                    </a:cubicBezTo>
                    <a:cubicBezTo>
                      <a:pt x="782" y="0"/>
                      <a:pt x="789" y="2"/>
                      <a:pt x="796" y="5"/>
                    </a:cubicBezTo>
                    <a:cubicBezTo>
                      <a:pt x="800" y="7"/>
                      <a:pt x="805" y="10"/>
                      <a:pt x="809" y="13"/>
                    </a:cubicBezTo>
                    <a:cubicBezTo>
                      <a:pt x="806" y="14"/>
                      <a:pt x="803" y="15"/>
                      <a:pt x="801" y="16"/>
                    </a:cubicBezTo>
                    <a:cubicBezTo>
                      <a:pt x="773" y="29"/>
                      <a:pt x="753" y="53"/>
                      <a:pt x="747" y="83"/>
                    </a:cubicBezTo>
                    <a:cubicBezTo>
                      <a:pt x="437" y="83"/>
                      <a:pt x="437" y="83"/>
                      <a:pt x="437" y="83"/>
                    </a:cubicBezTo>
                    <a:cubicBezTo>
                      <a:pt x="437" y="113"/>
                      <a:pt x="437" y="113"/>
                      <a:pt x="437" y="113"/>
                    </a:cubicBezTo>
                    <a:cubicBezTo>
                      <a:pt x="638" y="113"/>
                      <a:pt x="715" y="113"/>
                      <a:pt x="745" y="113"/>
                    </a:cubicBezTo>
                    <a:cubicBezTo>
                      <a:pt x="745" y="146"/>
                      <a:pt x="745" y="146"/>
                      <a:pt x="745" y="146"/>
                    </a:cubicBezTo>
                    <a:cubicBezTo>
                      <a:pt x="437" y="146"/>
                      <a:pt x="437" y="146"/>
                      <a:pt x="437" y="146"/>
                    </a:cubicBezTo>
                    <a:cubicBezTo>
                      <a:pt x="437" y="176"/>
                      <a:pt x="437" y="176"/>
                      <a:pt x="437" y="176"/>
                    </a:cubicBezTo>
                    <a:cubicBezTo>
                      <a:pt x="638" y="176"/>
                      <a:pt x="715" y="176"/>
                      <a:pt x="745" y="176"/>
                    </a:cubicBezTo>
                    <a:cubicBezTo>
                      <a:pt x="745" y="208"/>
                      <a:pt x="745" y="208"/>
                      <a:pt x="745" y="208"/>
                    </a:cubicBezTo>
                    <a:cubicBezTo>
                      <a:pt x="437" y="208"/>
                      <a:pt x="437" y="208"/>
                      <a:pt x="437" y="208"/>
                    </a:cubicBezTo>
                    <a:cubicBezTo>
                      <a:pt x="437" y="239"/>
                      <a:pt x="437" y="239"/>
                      <a:pt x="437" y="239"/>
                    </a:cubicBezTo>
                    <a:cubicBezTo>
                      <a:pt x="638" y="239"/>
                      <a:pt x="715" y="239"/>
                      <a:pt x="745" y="239"/>
                    </a:cubicBezTo>
                    <a:lnTo>
                      <a:pt x="745" y="328"/>
                    </a:lnTo>
                    <a:close/>
                    <a:moveTo>
                      <a:pt x="1530" y="1409"/>
                    </a:moveTo>
                    <a:cubicBezTo>
                      <a:pt x="1530" y="1443"/>
                      <a:pt x="1530" y="1443"/>
                      <a:pt x="1530" y="1443"/>
                    </a:cubicBezTo>
                    <a:cubicBezTo>
                      <a:pt x="1453" y="1485"/>
                      <a:pt x="1360" y="1490"/>
                      <a:pt x="1319" y="1491"/>
                    </a:cubicBezTo>
                    <a:cubicBezTo>
                      <a:pt x="1319" y="1321"/>
                      <a:pt x="1319" y="1321"/>
                      <a:pt x="1319" y="1321"/>
                    </a:cubicBezTo>
                    <a:cubicBezTo>
                      <a:pt x="1319" y="1314"/>
                      <a:pt x="1315" y="1307"/>
                      <a:pt x="1309" y="1303"/>
                    </a:cubicBezTo>
                    <a:cubicBezTo>
                      <a:pt x="1304" y="1300"/>
                      <a:pt x="1298" y="1299"/>
                      <a:pt x="1292" y="1300"/>
                    </a:cubicBezTo>
                    <a:cubicBezTo>
                      <a:pt x="1285" y="1301"/>
                      <a:pt x="1247" y="1304"/>
                      <a:pt x="1206" y="1305"/>
                    </a:cubicBezTo>
                    <a:cubicBezTo>
                      <a:pt x="1134" y="1305"/>
                      <a:pt x="1119" y="1296"/>
                      <a:pt x="1117" y="1295"/>
                    </a:cubicBezTo>
                    <a:cubicBezTo>
                      <a:pt x="1107" y="1280"/>
                      <a:pt x="1104" y="1196"/>
                      <a:pt x="1111" y="1110"/>
                    </a:cubicBezTo>
                    <a:cubicBezTo>
                      <a:pt x="1111" y="1103"/>
                      <a:pt x="1109" y="1097"/>
                      <a:pt x="1104" y="1092"/>
                    </a:cubicBezTo>
                    <a:cubicBezTo>
                      <a:pt x="1099" y="1088"/>
                      <a:pt x="1093" y="1085"/>
                      <a:pt x="1086" y="1086"/>
                    </a:cubicBezTo>
                    <a:cubicBezTo>
                      <a:pt x="1046" y="1091"/>
                      <a:pt x="1024" y="1079"/>
                      <a:pt x="1017" y="1071"/>
                    </a:cubicBezTo>
                    <a:cubicBezTo>
                      <a:pt x="1020" y="1064"/>
                      <a:pt x="1028" y="1050"/>
                      <a:pt x="1042" y="1035"/>
                    </a:cubicBezTo>
                    <a:cubicBezTo>
                      <a:pt x="1071" y="1007"/>
                      <a:pt x="1089" y="966"/>
                      <a:pt x="1094" y="954"/>
                    </a:cubicBezTo>
                    <a:cubicBezTo>
                      <a:pt x="1100" y="940"/>
                      <a:pt x="1101" y="916"/>
                      <a:pt x="1102" y="878"/>
                    </a:cubicBezTo>
                    <a:cubicBezTo>
                      <a:pt x="1102" y="864"/>
                      <a:pt x="1102" y="851"/>
                      <a:pt x="1103" y="841"/>
                    </a:cubicBezTo>
                    <a:cubicBezTo>
                      <a:pt x="1104" y="836"/>
                      <a:pt x="1105" y="829"/>
                      <a:pt x="1106" y="821"/>
                    </a:cubicBezTo>
                    <a:cubicBezTo>
                      <a:pt x="1093" y="806"/>
                      <a:pt x="1081" y="790"/>
                      <a:pt x="1070" y="774"/>
                    </a:cubicBezTo>
                    <a:cubicBezTo>
                      <a:pt x="1066" y="794"/>
                      <a:pt x="1061" y="820"/>
                      <a:pt x="1059" y="838"/>
                    </a:cubicBezTo>
                    <a:cubicBezTo>
                      <a:pt x="1058" y="848"/>
                      <a:pt x="1058" y="862"/>
                      <a:pt x="1058" y="877"/>
                    </a:cubicBezTo>
                    <a:cubicBezTo>
                      <a:pt x="1057" y="897"/>
                      <a:pt x="1056" y="930"/>
                      <a:pt x="1053" y="938"/>
                    </a:cubicBezTo>
                    <a:cubicBezTo>
                      <a:pt x="1045" y="958"/>
                      <a:pt x="1029" y="986"/>
                      <a:pt x="1011" y="1004"/>
                    </a:cubicBezTo>
                    <a:cubicBezTo>
                      <a:pt x="993" y="1023"/>
                      <a:pt x="964" y="1061"/>
                      <a:pt x="975" y="1087"/>
                    </a:cubicBezTo>
                    <a:cubicBezTo>
                      <a:pt x="982" y="1103"/>
                      <a:pt x="1009" y="1130"/>
                      <a:pt x="1065" y="1131"/>
                    </a:cubicBezTo>
                    <a:cubicBezTo>
                      <a:pt x="1064" y="1149"/>
                      <a:pt x="1063" y="1173"/>
                      <a:pt x="1063" y="1199"/>
                    </a:cubicBezTo>
                    <a:cubicBezTo>
                      <a:pt x="1063" y="1290"/>
                      <a:pt x="1075" y="1314"/>
                      <a:pt x="1086" y="1326"/>
                    </a:cubicBezTo>
                    <a:cubicBezTo>
                      <a:pt x="1097" y="1337"/>
                      <a:pt x="1120" y="1349"/>
                      <a:pt x="1208" y="1349"/>
                    </a:cubicBezTo>
                    <a:cubicBezTo>
                      <a:pt x="1222" y="1349"/>
                      <a:pt x="1252" y="1348"/>
                      <a:pt x="1275" y="1346"/>
                    </a:cubicBezTo>
                    <a:cubicBezTo>
                      <a:pt x="1275" y="1512"/>
                      <a:pt x="1275" y="1512"/>
                      <a:pt x="1275" y="1512"/>
                    </a:cubicBezTo>
                    <a:cubicBezTo>
                      <a:pt x="1275" y="1524"/>
                      <a:pt x="1284" y="1533"/>
                      <a:pt x="1296" y="1534"/>
                    </a:cubicBezTo>
                    <a:cubicBezTo>
                      <a:pt x="1297" y="1534"/>
                      <a:pt x="1305" y="1535"/>
                      <a:pt x="1318" y="1535"/>
                    </a:cubicBezTo>
                    <a:cubicBezTo>
                      <a:pt x="1365" y="1535"/>
                      <a:pt x="1474" y="1529"/>
                      <a:pt x="1563" y="1475"/>
                    </a:cubicBezTo>
                    <a:cubicBezTo>
                      <a:pt x="1570" y="1471"/>
                      <a:pt x="1574" y="1464"/>
                      <a:pt x="1574" y="1456"/>
                    </a:cubicBezTo>
                    <a:cubicBezTo>
                      <a:pt x="1574" y="1396"/>
                      <a:pt x="1574" y="1396"/>
                      <a:pt x="1574" y="1396"/>
                    </a:cubicBezTo>
                    <a:cubicBezTo>
                      <a:pt x="1558" y="1402"/>
                      <a:pt x="1543" y="1406"/>
                      <a:pt x="1530" y="1409"/>
                    </a:cubicBezTo>
                    <a:close/>
                    <a:moveTo>
                      <a:pt x="563" y="1004"/>
                    </a:moveTo>
                    <a:cubicBezTo>
                      <a:pt x="545" y="986"/>
                      <a:pt x="529" y="958"/>
                      <a:pt x="521" y="938"/>
                    </a:cubicBezTo>
                    <a:cubicBezTo>
                      <a:pt x="518" y="930"/>
                      <a:pt x="517" y="897"/>
                      <a:pt x="516" y="877"/>
                    </a:cubicBezTo>
                    <a:cubicBezTo>
                      <a:pt x="516" y="862"/>
                      <a:pt x="516" y="848"/>
                      <a:pt x="515" y="838"/>
                    </a:cubicBezTo>
                    <a:cubicBezTo>
                      <a:pt x="513" y="820"/>
                      <a:pt x="508" y="794"/>
                      <a:pt x="504" y="774"/>
                    </a:cubicBezTo>
                    <a:cubicBezTo>
                      <a:pt x="493" y="790"/>
                      <a:pt x="481" y="806"/>
                      <a:pt x="468" y="821"/>
                    </a:cubicBezTo>
                    <a:cubicBezTo>
                      <a:pt x="469" y="829"/>
                      <a:pt x="470" y="836"/>
                      <a:pt x="471" y="841"/>
                    </a:cubicBezTo>
                    <a:cubicBezTo>
                      <a:pt x="472" y="851"/>
                      <a:pt x="472" y="864"/>
                      <a:pt x="472" y="878"/>
                    </a:cubicBezTo>
                    <a:cubicBezTo>
                      <a:pt x="473" y="916"/>
                      <a:pt x="474" y="940"/>
                      <a:pt x="480" y="954"/>
                    </a:cubicBezTo>
                    <a:cubicBezTo>
                      <a:pt x="485" y="966"/>
                      <a:pt x="503" y="1007"/>
                      <a:pt x="532" y="1035"/>
                    </a:cubicBezTo>
                    <a:cubicBezTo>
                      <a:pt x="546" y="1050"/>
                      <a:pt x="554" y="1064"/>
                      <a:pt x="557" y="1071"/>
                    </a:cubicBezTo>
                    <a:cubicBezTo>
                      <a:pt x="550" y="1079"/>
                      <a:pt x="529" y="1091"/>
                      <a:pt x="488" y="1086"/>
                    </a:cubicBezTo>
                    <a:cubicBezTo>
                      <a:pt x="481" y="1085"/>
                      <a:pt x="475" y="1088"/>
                      <a:pt x="470" y="1092"/>
                    </a:cubicBezTo>
                    <a:cubicBezTo>
                      <a:pt x="465" y="1097"/>
                      <a:pt x="463" y="1103"/>
                      <a:pt x="463" y="1110"/>
                    </a:cubicBezTo>
                    <a:cubicBezTo>
                      <a:pt x="469" y="1186"/>
                      <a:pt x="468" y="1279"/>
                      <a:pt x="457" y="1295"/>
                    </a:cubicBezTo>
                    <a:cubicBezTo>
                      <a:pt x="454" y="1297"/>
                      <a:pt x="438" y="1305"/>
                      <a:pt x="368" y="1305"/>
                    </a:cubicBezTo>
                    <a:cubicBezTo>
                      <a:pt x="327" y="1304"/>
                      <a:pt x="289" y="1301"/>
                      <a:pt x="282" y="1300"/>
                    </a:cubicBezTo>
                    <a:cubicBezTo>
                      <a:pt x="276" y="1299"/>
                      <a:pt x="270" y="1300"/>
                      <a:pt x="265" y="1303"/>
                    </a:cubicBezTo>
                    <a:cubicBezTo>
                      <a:pt x="259" y="1307"/>
                      <a:pt x="255" y="1314"/>
                      <a:pt x="255" y="1321"/>
                    </a:cubicBezTo>
                    <a:cubicBezTo>
                      <a:pt x="255" y="1491"/>
                      <a:pt x="255" y="1491"/>
                      <a:pt x="255" y="1491"/>
                    </a:cubicBezTo>
                    <a:cubicBezTo>
                      <a:pt x="214" y="1490"/>
                      <a:pt x="121" y="1485"/>
                      <a:pt x="44" y="1443"/>
                    </a:cubicBezTo>
                    <a:cubicBezTo>
                      <a:pt x="44" y="1409"/>
                      <a:pt x="44" y="1409"/>
                      <a:pt x="44" y="1409"/>
                    </a:cubicBezTo>
                    <a:cubicBezTo>
                      <a:pt x="31" y="1406"/>
                      <a:pt x="16" y="1402"/>
                      <a:pt x="0" y="1396"/>
                    </a:cubicBezTo>
                    <a:cubicBezTo>
                      <a:pt x="0" y="1456"/>
                      <a:pt x="0" y="1456"/>
                      <a:pt x="0" y="1456"/>
                    </a:cubicBezTo>
                    <a:cubicBezTo>
                      <a:pt x="0" y="1464"/>
                      <a:pt x="4" y="1471"/>
                      <a:pt x="11" y="1475"/>
                    </a:cubicBezTo>
                    <a:cubicBezTo>
                      <a:pt x="100" y="1529"/>
                      <a:pt x="209" y="1535"/>
                      <a:pt x="256" y="1535"/>
                    </a:cubicBezTo>
                    <a:cubicBezTo>
                      <a:pt x="269" y="1535"/>
                      <a:pt x="277" y="1534"/>
                      <a:pt x="278" y="1534"/>
                    </a:cubicBezTo>
                    <a:cubicBezTo>
                      <a:pt x="290" y="1533"/>
                      <a:pt x="299" y="1524"/>
                      <a:pt x="299" y="1512"/>
                    </a:cubicBezTo>
                    <a:cubicBezTo>
                      <a:pt x="299" y="1346"/>
                      <a:pt x="299" y="1346"/>
                      <a:pt x="299" y="1346"/>
                    </a:cubicBezTo>
                    <a:cubicBezTo>
                      <a:pt x="322" y="1348"/>
                      <a:pt x="352" y="1349"/>
                      <a:pt x="366" y="1349"/>
                    </a:cubicBezTo>
                    <a:cubicBezTo>
                      <a:pt x="454" y="1349"/>
                      <a:pt x="477" y="1337"/>
                      <a:pt x="488" y="1326"/>
                    </a:cubicBezTo>
                    <a:cubicBezTo>
                      <a:pt x="499" y="1314"/>
                      <a:pt x="511" y="1290"/>
                      <a:pt x="511" y="1199"/>
                    </a:cubicBezTo>
                    <a:cubicBezTo>
                      <a:pt x="511" y="1173"/>
                      <a:pt x="510" y="1149"/>
                      <a:pt x="509" y="1131"/>
                    </a:cubicBezTo>
                    <a:cubicBezTo>
                      <a:pt x="565" y="1130"/>
                      <a:pt x="592" y="1103"/>
                      <a:pt x="599" y="1087"/>
                    </a:cubicBezTo>
                    <a:cubicBezTo>
                      <a:pt x="610" y="1061"/>
                      <a:pt x="581" y="1023"/>
                      <a:pt x="563" y="1004"/>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4" name="Google Shape;326;g13003a48218_1_0">
                <a:extLst>
                  <a:ext uri="{FF2B5EF4-FFF2-40B4-BE49-F238E27FC236}">
                    <a16:creationId xmlns:a16="http://schemas.microsoft.com/office/drawing/2014/main" xmlns="" id="{43CFBA55-661D-2A13-79D1-37712836E392}"/>
                  </a:ext>
                </a:extLst>
              </p:cNvPr>
              <p:cNvSpPr/>
              <p:nvPr/>
            </p:nvSpPr>
            <p:spPr>
              <a:xfrm>
                <a:off x="5217413" y="2919603"/>
                <a:ext cx="1757172" cy="955167"/>
              </a:xfrm>
              <a:custGeom>
                <a:avLst/>
                <a:gdLst/>
                <a:ahLst/>
                <a:cxnLst/>
                <a:rect l="l" t="t" r="r" b="b"/>
                <a:pathLst>
                  <a:path w="2462" h="1337" extrusionOk="0">
                    <a:moveTo>
                      <a:pt x="1233" y="52"/>
                    </a:moveTo>
                    <a:cubicBezTo>
                      <a:pt x="1233" y="276"/>
                      <a:pt x="1233" y="276"/>
                      <a:pt x="1233" y="276"/>
                    </a:cubicBezTo>
                    <a:cubicBezTo>
                      <a:pt x="1233" y="305"/>
                      <a:pt x="1255" y="328"/>
                      <a:pt x="1284" y="328"/>
                    </a:cubicBezTo>
                    <a:cubicBezTo>
                      <a:pt x="1409" y="328"/>
                      <a:pt x="1409" y="328"/>
                      <a:pt x="1409" y="328"/>
                    </a:cubicBezTo>
                    <a:cubicBezTo>
                      <a:pt x="1454" y="373"/>
                      <a:pt x="1505" y="432"/>
                      <a:pt x="1520" y="448"/>
                    </a:cubicBezTo>
                    <a:cubicBezTo>
                      <a:pt x="1527" y="455"/>
                      <a:pt x="1533" y="457"/>
                      <a:pt x="1537" y="457"/>
                    </a:cubicBezTo>
                    <a:cubicBezTo>
                      <a:pt x="1546" y="457"/>
                      <a:pt x="1549" y="448"/>
                      <a:pt x="1549" y="448"/>
                    </a:cubicBezTo>
                    <a:cubicBezTo>
                      <a:pt x="1549" y="328"/>
                      <a:pt x="1549" y="328"/>
                      <a:pt x="1549" y="328"/>
                    </a:cubicBezTo>
                    <a:cubicBezTo>
                      <a:pt x="1638" y="328"/>
                      <a:pt x="1638" y="328"/>
                      <a:pt x="1638" y="328"/>
                    </a:cubicBezTo>
                    <a:cubicBezTo>
                      <a:pt x="1667" y="328"/>
                      <a:pt x="1690" y="305"/>
                      <a:pt x="1690" y="276"/>
                    </a:cubicBezTo>
                    <a:cubicBezTo>
                      <a:pt x="1690" y="52"/>
                      <a:pt x="1690" y="52"/>
                      <a:pt x="1690" y="52"/>
                    </a:cubicBezTo>
                    <a:cubicBezTo>
                      <a:pt x="1690" y="23"/>
                      <a:pt x="1667" y="0"/>
                      <a:pt x="1638" y="0"/>
                    </a:cubicBezTo>
                    <a:cubicBezTo>
                      <a:pt x="1284" y="0"/>
                      <a:pt x="1284" y="0"/>
                      <a:pt x="1284" y="0"/>
                    </a:cubicBezTo>
                    <a:cubicBezTo>
                      <a:pt x="1276" y="0"/>
                      <a:pt x="1269" y="2"/>
                      <a:pt x="1262" y="5"/>
                    </a:cubicBezTo>
                    <a:cubicBezTo>
                      <a:pt x="1245" y="13"/>
                      <a:pt x="1233" y="30"/>
                      <a:pt x="1233" y="52"/>
                    </a:cubicBezTo>
                    <a:close/>
                    <a:moveTo>
                      <a:pt x="1294" y="208"/>
                    </a:moveTo>
                    <a:cubicBezTo>
                      <a:pt x="1621" y="208"/>
                      <a:pt x="1621" y="208"/>
                      <a:pt x="1621" y="208"/>
                    </a:cubicBezTo>
                    <a:cubicBezTo>
                      <a:pt x="1621" y="239"/>
                      <a:pt x="1621" y="239"/>
                      <a:pt x="1621" y="239"/>
                    </a:cubicBezTo>
                    <a:cubicBezTo>
                      <a:pt x="1294" y="239"/>
                      <a:pt x="1294" y="239"/>
                      <a:pt x="1294" y="239"/>
                    </a:cubicBezTo>
                    <a:cubicBezTo>
                      <a:pt x="1294" y="208"/>
                      <a:pt x="1294" y="208"/>
                      <a:pt x="1294" y="208"/>
                    </a:cubicBezTo>
                    <a:cubicBezTo>
                      <a:pt x="1294" y="208"/>
                      <a:pt x="1294" y="208"/>
                      <a:pt x="1294" y="208"/>
                    </a:cubicBezTo>
                    <a:close/>
                    <a:moveTo>
                      <a:pt x="1294" y="146"/>
                    </a:moveTo>
                    <a:cubicBezTo>
                      <a:pt x="1621" y="146"/>
                      <a:pt x="1621" y="146"/>
                      <a:pt x="1621" y="146"/>
                    </a:cubicBezTo>
                    <a:cubicBezTo>
                      <a:pt x="1621" y="176"/>
                      <a:pt x="1621" y="176"/>
                      <a:pt x="1621" y="176"/>
                    </a:cubicBezTo>
                    <a:cubicBezTo>
                      <a:pt x="1294" y="176"/>
                      <a:pt x="1294" y="176"/>
                      <a:pt x="1294" y="176"/>
                    </a:cubicBezTo>
                    <a:cubicBezTo>
                      <a:pt x="1294" y="146"/>
                      <a:pt x="1294" y="146"/>
                      <a:pt x="1294" y="146"/>
                    </a:cubicBezTo>
                    <a:cubicBezTo>
                      <a:pt x="1294" y="146"/>
                      <a:pt x="1294" y="146"/>
                      <a:pt x="1294" y="146"/>
                    </a:cubicBezTo>
                    <a:close/>
                    <a:moveTo>
                      <a:pt x="1294" y="83"/>
                    </a:moveTo>
                    <a:cubicBezTo>
                      <a:pt x="1621" y="83"/>
                      <a:pt x="1621" y="83"/>
                      <a:pt x="1621" y="83"/>
                    </a:cubicBezTo>
                    <a:cubicBezTo>
                      <a:pt x="1621" y="113"/>
                      <a:pt x="1621" y="113"/>
                      <a:pt x="1621" y="113"/>
                    </a:cubicBezTo>
                    <a:cubicBezTo>
                      <a:pt x="1294" y="113"/>
                      <a:pt x="1294" y="113"/>
                      <a:pt x="1294" y="113"/>
                    </a:cubicBezTo>
                    <a:cubicBezTo>
                      <a:pt x="1294" y="83"/>
                      <a:pt x="1294" y="83"/>
                      <a:pt x="1294" y="83"/>
                    </a:cubicBezTo>
                    <a:cubicBezTo>
                      <a:pt x="1294" y="83"/>
                      <a:pt x="1294" y="83"/>
                      <a:pt x="1294" y="83"/>
                    </a:cubicBezTo>
                    <a:close/>
                    <a:moveTo>
                      <a:pt x="1521" y="650"/>
                    </a:moveTo>
                    <a:cubicBezTo>
                      <a:pt x="1510" y="601"/>
                      <a:pt x="1608" y="494"/>
                      <a:pt x="1842" y="494"/>
                    </a:cubicBezTo>
                    <a:cubicBezTo>
                      <a:pt x="2049" y="494"/>
                      <a:pt x="2172" y="605"/>
                      <a:pt x="2224" y="712"/>
                    </a:cubicBezTo>
                    <a:cubicBezTo>
                      <a:pt x="2462" y="1202"/>
                      <a:pt x="1942" y="1337"/>
                      <a:pt x="1924" y="1316"/>
                    </a:cubicBezTo>
                    <a:cubicBezTo>
                      <a:pt x="1907" y="1295"/>
                      <a:pt x="2091" y="1188"/>
                      <a:pt x="2035" y="1058"/>
                    </a:cubicBezTo>
                    <a:cubicBezTo>
                      <a:pt x="2035" y="1058"/>
                      <a:pt x="1666" y="911"/>
                      <a:pt x="1521" y="650"/>
                    </a:cubicBezTo>
                    <a:close/>
                    <a:moveTo>
                      <a:pt x="941" y="650"/>
                    </a:moveTo>
                    <a:cubicBezTo>
                      <a:pt x="796" y="911"/>
                      <a:pt x="427" y="1058"/>
                      <a:pt x="427" y="1058"/>
                    </a:cubicBezTo>
                    <a:cubicBezTo>
                      <a:pt x="371" y="1188"/>
                      <a:pt x="555" y="1295"/>
                      <a:pt x="538" y="1316"/>
                    </a:cubicBezTo>
                    <a:cubicBezTo>
                      <a:pt x="520" y="1337"/>
                      <a:pt x="0" y="1202"/>
                      <a:pt x="238" y="712"/>
                    </a:cubicBezTo>
                    <a:cubicBezTo>
                      <a:pt x="290" y="605"/>
                      <a:pt x="413" y="494"/>
                      <a:pt x="620" y="494"/>
                    </a:cubicBezTo>
                    <a:cubicBezTo>
                      <a:pt x="854" y="494"/>
                      <a:pt x="952" y="601"/>
                      <a:pt x="941" y="65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15" name="Google Shape;327;g13003a48218_1_0">
            <a:extLst>
              <a:ext uri="{FF2B5EF4-FFF2-40B4-BE49-F238E27FC236}">
                <a16:creationId xmlns:a16="http://schemas.microsoft.com/office/drawing/2014/main" xmlns="" id="{C071CB60-CEC5-92D6-B602-D95F6F902D79}"/>
              </a:ext>
            </a:extLst>
          </p:cNvPr>
          <p:cNvSpPr txBox="1"/>
          <p:nvPr/>
        </p:nvSpPr>
        <p:spPr>
          <a:xfrm>
            <a:off x="7676081" y="3696122"/>
            <a:ext cx="3999900" cy="663333"/>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Number of residents affected by the challenge identified</a:t>
            </a:r>
            <a:endParaRPr lang="pt-BR" sz="1200" b="0" i="0" u="none" strike="noStrike" cap="none" dirty="0">
              <a:solidFill>
                <a:schemeClr val="lt1"/>
              </a:solidFill>
              <a:latin typeface="Montserrat"/>
              <a:ea typeface="Montserrat"/>
              <a:cs typeface="Montserrat"/>
            </a:endParaRPr>
          </a:p>
        </p:txBody>
      </p:sp>
      <p:grpSp>
        <p:nvGrpSpPr>
          <p:cNvPr id="16" name="Google Shape;328;g13003a48218_1_0">
            <a:extLst>
              <a:ext uri="{FF2B5EF4-FFF2-40B4-BE49-F238E27FC236}">
                <a16:creationId xmlns:a16="http://schemas.microsoft.com/office/drawing/2014/main" xmlns="" id="{89452594-DD29-17FD-6319-CB7D7F4387D2}"/>
              </a:ext>
            </a:extLst>
          </p:cNvPr>
          <p:cNvGrpSpPr/>
          <p:nvPr/>
        </p:nvGrpSpPr>
        <p:grpSpPr>
          <a:xfrm>
            <a:off x="6466215" y="3462857"/>
            <a:ext cx="989289" cy="989290"/>
            <a:chOff x="5273803" y="2606040"/>
            <a:chExt cx="1644396" cy="1645920"/>
          </a:xfrm>
        </p:grpSpPr>
        <p:sp>
          <p:nvSpPr>
            <p:cNvPr id="17" name="Google Shape;329;g13003a48218_1_0">
              <a:extLst>
                <a:ext uri="{FF2B5EF4-FFF2-40B4-BE49-F238E27FC236}">
                  <a16:creationId xmlns:a16="http://schemas.microsoft.com/office/drawing/2014/main" xmlns="" id="{CAB68693-2E58-BE9B-4B80-BB4ECFEEB669}"/>
                </a:ext>
              </a:extLst>
            </p:cNvPr>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8" name="Google Shape;330;g13003a48218_1_0">
              <a:extLst>
                <a:ext uri="{FF2B5EF4-FFF2-40B4-BE49-F238E27FC236}">
                  <a16:creationId xmlns:a16="http://schemas.microsoft.com/office/drawing/2014/main" xmlns="" id="{6F15BE90-AE4C-B867-C5D1-F52CC9A20DFD}"/>
                </a:ext>
              </a:extLst>
            </p:cNvPr>
            <p:cNvGrpSpPr/>
            <p:nvPr/>
          </p:nvGrpSpPr>
          <p:grpSpPr>
            <a:xfrm>
              <a:off x="5332477" y="3093339"/>
              <a:ext cx="1533525" cy="615696"/>
              <a:chOff x="5332477" y="3093339"/>
              <a:chExt cx="1533525" cy="615696"/>
            </a:xfrm>
          </p:grpSpPr>
          <p:sp>
            <p:nvSpPr>
              <p:cNvPr id="19" name="Google Shape;331;g13003a48218_1_0">
                <a:extLst>
                  <a:ext uri="{FF2B5EF4-FFF2-40B4-BE49-F238E27FC236}">
                    <a16:creationId xmlns:a16="http://schemas.microsoft.com/office/drawing/2014/main" xmlns="" id="{F5442E6D-3AD7-7385-D495-270E1544716B}"/>
                  </a:ext>
                </a:extLst>
              </p:cNvPr>
              <p:cNvSpPr/>
              <p:nvPr/>
            </p:nvSpPr>
            <p:spPr>
              <a:xfrm>
                <a:off x="5367910" y="3429000"/>
                <a:ext cx="1460373" cy="280035"/>
              </a:xfrm>
              <a:custGeom>
                <a:avLst/>
                <a:gdLst/>
                <a:ahLst/>
                <a:cxnLst/>
                <a:rect l="l" t="t" r="r" b="b"/>
                <a:pathLst>
                  <a:path w="2046" h="392" extrusionOk="0">
                    <a:moveTo>
                      <a:pt x="361" y="392"/>
                    </a:moveTo>
                    <a:cubicBezTo>
                      <a:pt x="355" y="392"/>
                      <a:pt x="352" y="387"/>
                      <a:pt x="353" y="382"/>
                    </a:cubicBezTo>
                    <a:cubicBezTo>
                      <a:pt x="363" y="357"/>
                      <a:pt x="390" y="205"/>
                      <a:pt x="428" y="188"/>
                    </a:cubicBezTo>
                    <a:cubicBezTo>
                      <a:pt x="475" y="166"/>
                      <a:pt x="561" y="165"/>
                      <a:pt x="561" y="165"/>
                    </a:cubicBezTo>
                    <a:cubicBezTo>
                      <a:pt x="561" y="165"/>
                      <a:pt x="561" y="165"/>
                      <a:pt x="561" y="165"/>
                    </a:cubicBezTo>
                    <a:cubicBezTo>
                      <a:pt x="561" y="165"/>
                      <a:pt x="596" y="197"/>
                      <a:pt x="663" y="197"/>
                    </a:cubicBezTo>
                    <a:cubicBezTo>
                      <a:pt x="660" y="197"/>
                      <a:pt x="660" y="197"/>
                      <a:pt x="660" y="197"/>
                    </a:cubicBezTo>
                    <a:cubicBezTo>
                      <a:pt x="728" y="197"/>
                      <a:pt x="762" y="165"/>
                      <a:pt x="762" y="165"/>
                    </a:cubicBezTo>
                    <a:cubicBezTo>
                      <a:pt x="762" y="165"/>
                      <a:pt x="762" y="165"/>
                      <a:pt x="762" y="165"/>
                    </a:cubicBezTo>
                    <a:cubicBezTo>
                      <a:pt x="762" y="165"/>
                      <a:pt x="849" y="166"/>
                      <a:pt x="895" y="188"/>
                    </a:cubicBezTo>
                    <a:cubicBezTo>
                      <a:pt x="933" y="205"/>
                      <a:pt x="961" y="357"/>
                      <a:pt x="970" y="382"/>
                    </a:cubicBezTo>
                    <a:cubicBezTo>
                      <a:pt x="972" y="387"/>
                      <a:pt x="968" y="392"/>
                      <a:pt x="963" y="392"/>
                    </a:cubicBezTo>
                    <a:lnTo>
                      <a:pt x="361" y="392"/>
                    </a:lnTo>
                    <a:close/>
                    <a:moveTo>
                      <a:pt x="1679" y="392"/>
                    </a:moveTo>
                    <a:cubicBezTo>
                      <a:pt x="1685" y="392"/>
                      <a:pt x="1688" y="387"/>
                      <a:pt x="1687" y="382"/>
                    </a:cubicBezTo>
                    <a:cubicBezTo>
                      <a:pt x="1677" y="357"/>
                      <a:pt x="1650" y="205"/>
                      <a:pt x="1612" y="188"/>
                    </a:cubicBezTo>
                    <a:cubicBezTo>
                      <a:pt x="1565" y="166"/>
                      <a:pt x="1479" y="165"/>
                      <a:pt x="1479" y="165"/>
                    </a:cubicBezTo>
                    <a:cubicBezTo>
                      <a:pt x="1479" y="165"/>
                      <a:pt x="1479" y="165"/>
                      <a:pt x="1479" y="165"/>
                    </a:cubicBezTo>
                    <a:cubicBezTo>
                      <a:pt x="1479" y="165"/>
                      <a:pt x="1444" y="197"/>
                      <a:pt x="1377" y="197"/>
                    </a:cubicBezTo>
                    <a:cubicBezTo>
                      <a:pt x="1380" y="197"/>
                      <a:pt x="1380" y="197"/>
                      <a:pt x="1380" y="197"/>
                    </a:cubicBezTo>
                    <a:cubicBezTo>
                      <a:pt x="1312" y="197"/>
                      <a:pt x="1278" y="165"/>
                      <a:pt x="1278" y="165"/>
                    </a:cubicBezTo>
                    <a:cubicBezTo>
                      <a:pt x="1278" y="165"/>
                      <a:pt x="1278" y="165"/>
                      <a:pt x="1278" y="165"/>
                    </a:cubicBezTo>
                    <a:cubicBezTo>
                      <a:pt x="1278" y="165"/>
                      <a:pt x="1191" y="166"/>
                      <a:pt x="1145" y="188"/>
                    </a:cubicBezTo>
                    <a:cubicBezTo>
                      <a:pt x="1107" y="205"/>
                      <a:pt x="1079" y="357"/>
                      <a:pt x="1070" y="382"/>
                    </a:cubicBezTo>
                    <a:cubicBezTo>
                      <a:pt x="1068" y="387"/>
                      <a:pt x="1072" y="392"/>
                      <a:pt x="1077" y="392"/>
                    </a:cubicBezTo>
                    <a:lnTo>
                      <a:pt x="1679" y="392"/>
                    </a:lnTo>
                    <a:close/>
                    <a:moveTo>
                      <a:pt x="1126" y="148"/>
                    </a:moveTo>
                    <a:cubicBezTo>
                      <a:pt x="1169" y="128"/>
                      <a:pt x="1233" y="123"/>
                      <a:pt x="1262" y="122"/>
                    </a:cubicBezTo>
                    <a:cubicBezTo>
                      <a:pt x="1257" y="117"/>
                      <a:pt x="1253" y="112"/>
                      <a:pt x="1250" y="108"/>
                    </a:cubicBezTo>
                    <a:cubicBezTo>
                      <a:pt x="1244" y="99"/>
                      <a:pt x="1241" y="94"/>
                      <a:pt x="1238" y="84"/>
                    </a:cubicBezTo>
                    <a:cubicBezTo>
                      <a:pt x="1237" y="82"/>
                      <a:pt x="1237" y="80"/>
                      <a:pt x="1235" y="76"/>
                    </a:cubicBezTo>
                    <a:cubicBezTo>
                      <a:pt x="1219" y="59"/>
                      <a:pt x="1199" y="30"/>
                      <a:pt x="1187" y="5"/>
                    </a:cubicBezTo>
                    <a:cubicBezTo>
                      <a:pt x="1158" y="1"/>
                      <a:pt x="1132" y="0"/>
                      <a:pt x="1123" y="0"/>
                    </a:cubicBezTo>
                    <a:cubicBezTo>
                      <a:pt x="1122" y="0"/>
                      <a:pt x="1120" y="1"/>
                      <a:pt x="1120" y="3"/>
                    </a:cubicBezTo>
                    <a:cubicBezTo>
                      <a:pt x="1095" y="175"/>
                      <a:pt x="1095" y="175"/>
                      <a:pt x="1095" y="175"/>
                    </a:cubicBezTo>
                    <a:cubicBezTo>
                      <a:pt x="1104" y="162"/>
                      <a:pt x="1114" y="153"/>
                      <a:pt x="1126" y="148"/>
                    </a:cubicBezTo>
                    <a:close/>
                    <a:moveTo>
                      <a:pt x="410" y="148"/>
                    </a:moveTo>
                    <a:cubicBezTo>
                      <a:pt x="453" y="128"/>
                      <a:pt x="517" y="123"/>
                      <a:pt x="546" y="122"/>
                    </a:cubicBezTo>
                    <a:cubicBezTo>
                      <a:pt x="541" y="117"/>
                      <a:pt x="537" y="112"/>
                      <a:pt x="534" y="108"/>
                    </a:cubicBezTo>
                    <a:cubicBezTo>
                      <a:pt x="527" y="99"/>
                      <a:pt x="525" y="94"/>
                      <a:pt x="522" y="84"/>
                    </a:cubicBezTo>
                    <a:cubicBezTo>
                      <a:pt x="521" y="82"/>
                      <a:pt x="520" y="80"/>
                      <a:pt x="519" y="76"/>
                    </a:cubicBezTo>
                    <a:cubicBezTo>
                      <a:pt x="503" y="59"/>
                      <a:pt x="482" y="30"/>
                      <a:pt x="471" y="5"/>
                    </a:cubicBezTo>
                    <a:cubicBezTo>
                      <a:pt x="436" y="0"/>
                      <a:pt x="404" y="0"/>
                      <a:pt x="404" y="0"/>
                    </a:cubicBezTo>
                    <a:cubicBezTo>
                      <a:pt x="404" y="0"/>
                      <a:pt x="370" y="47"/>
                      <a:pt x="304" y="48"/>
                    </a:cubicBezTo>
                    <a:cubicBezTo>
                      <a:pt x="237" y="47"/>
                      <a:pt x="203" y="0"/>
                      <a:pt x="203" y="0"/>
                    </a:cubicBezTo>
                    <a:cubicBezTo>
                      <a:pt x="203" y="0"/>
                      <a:pt x="117" y="1"/>
                      <a:pt x="70" y="23"/>
                    </a:cubicBezTo>
                    <a:cubicBezTo>
                      <a:pt x="37" y="38"/>
                      <a:pt x="12" y="154"/>
                      <a:pt x="0" y="201"/>
                    </a:cubicBezTo>
                    <a:cubicBezTo>
                      <a:pt x="363" y="201"/>
                      <a:pt x="363" y="201"/>
                      <a:pt x="363" y="201"/>
                    </a:cubicBezTo>
                    <a:cubicBezTo>
                      <a:pt x="376" y="174"/>
                      <a:pt x="391" y="157"/>
                      <a:pt x="410" y="148"/>
                    </a:cubicBezTo>
                    <a:close/>
                    <a:moveTo>
                      <a:pt x="804" y="78"/>
                    </a:moveTo>
                    <a:cubicBezTo>
                      <a:pt x="803" y="81"/>
                      <a:pt x="802" y="83"/>
                      <a:pt x="802" y="84"/>
                    </a:cubicBezTo>
                    <a:cubicBezTo>
                      <a:pt x="799" y="92"/>
                      <a:pt x="798" y="95"/>
                      <a:pt x="793" y="103"/>
                    </a:cubicBezTo>
                    <a:cubicBezTo>
                      <a:pt x="792" y="105"/>
                      <a:pt x="792" y="105"/>
                      <a:pt x="792" y="105"/>
                    </a:cubicBezTo>
                    <a:cubicBezTo>
                      <a:pt x="789" y="110"/>
                      <a:pt x="784" y="116"/>
                      <a:pt x="778" y="122"/>
                    </a:cubicBezTo>
                    <a:cubicBezTo>
                      <a:pt x="807" y="123"/>
                      <a:pt x="871" y="128"/>
                      <a:pt x="914" y="148"/>
                    </a:cubicBezTo>
                    <a:cubicBezTo>
                      <a:pt x="926" y="153"/>
                      <a:pt x="936" y="162"/>
                      <a:pt x="945" y="175"/>
                    </a:cubicBezTo>
                    <a:cubicBezTo>
                      <a:pt x="920" y="3"/>
                      <a:pt x="920" y="3"/>
                      <a:pt x="920" y="3"/>
                    </a:cubicBezTo>
                    <a:cubicBezTo>
                      <a:pt x="920" y="1"/>
                      <a:pt x="918" y="0"/>
                      <a:pt x="917" y="0"/>
                    </a:cubicBezTo>
                    <a:cubicBezTo>
                      <a:pt x="908" y="0"/>
                      <a:pt x="882" y="1"/>
                      <a:pt x="853" y="5"/>
                    </a:cubicBezTo>
                    <a:cubicBezTo>
                      <a:pt x="842" y="28"/>
                      <a:pt x="823" y="59"/>
                      <a:pt x="804" y="78"/>
                    </a:cubicBezTo>
                    <a:close/>
                    <a:moveTo>
                      <a:pt x="2045" y="212"/>
                    </a:moveTo>
                    <a:cubicBezTo>
                      <a:pt x="2035" y="186"/>
                      <a:pt x="2008" y="40"/>
                      <a:pt x="1970" y="23"/>
                    </a:cubicBezTo>
                    <a:cubicBezTo>
                      <a:pt x="1928" y="3"/>
                      <a:pt x="1855" y="0"/>
                      <a:pt x="1839" y="0"/>
                    </a:cubicBezTo>
                    <a:cubicBezTo>
                      <a:pt x="1838" y="0"/>
                      <a:pt x="1836" y="1"/>
                      <a:pt x="1836" y="3"/>
                    </a:cubicBezTo>
                    <a:cubicBezTo>
                      <a:pt x="1744" y="105"/>
                      <a:pt x="1744" y="105"/>
                      <a:pt x="1744" y="105"/>
                    </a:cubicBezTo>
                    <a:cubicBezTo>
                      <a:pt x="1740" y="111"/>
                      <a:pt x="1732" y="111"/>
                      <a:pt x="1728" y="105"/>
                    </a:cubicBezTo>
                    <a:cubicBezTo>
                      <a:pt x="1636" y="3"/>
                      <a:pt x="1636" y="3"/>
                      <a:pt x="1636" y="3"/>
                    </a:cubicBezTo>
                    <a:cubicBezTo>
                      <a:pt x="1636" y="1"/>
                      <a:pt x="1635" y="0"/>
                      <a:pt x="1633" y="0"/>
                    </a:cubicBezTo>
                    <a:cubicBezTo>
                      <a:pt x="1625" y="0"/>
                      <a:pt x="1598" y="1"/>
                      <a:pt x="1569" y="5"/>
                    </a:cubicBezTo>
                    <a:cubicBezTo>
                      <a:pt x="1559" y="28"/>
                      <a:pt x="1539" y="59"/>
                      <a:pt x="1520" y="78"/>
                    </a:cubicBezTo>
                    <a:cubicBezTo>
                      <a:pt x="1519" y="81"/>
                      <a:pt x="1519" y="83"/>
                      <a:pt x="1518" y="84"/>
                    </a:cubicBezTo>
                    <a:cubicBezTo>
                      <a:pt x="1515" y="92"/>
                      <a:pt x="1514" y="95"/>
                      <a:pt x="1509" y="103"/>
                    </a:cubicBezTo>
                    <a:cubicBezTo>
                      <a:pt x="1508" y="105"/>
                      <a:pt x="1508" y="105"/>
                      <a:pt x="1508" y="105"/>
                    </a:cubicBezTo>
                    <a:cubicBezTo>
                      <a:pt x="1505" y="110"/>
                      <a:pt x="1500" y="116"/>
                      <a:pt x="1494" y="122"/>
                    </a:cubicBezTo>
                    <a:cubicBezTo>
                      <a:pt x="1524" y="123"/>
                      <a:pt x="1588" y="128"/>
                      <a:pt x="1630" y="148"/>
                    </a:cubicBezTo>
                    <a:cubicBezTo>
                      <a:pt x="1653" y="159"/>
                      <a:pt x="1670" y="183"/>
                      <a:pt x="1686" y="222"/>
                    </a:cubicBezTo>
                    <a:cubicBezTo>
                      <a:pt x="1688" y="222"/>
                      <a:pt x="1688" y="222"/>
                      <a:pt x="1688" y="222"/>
                    </a:cubicBezTo>
                    <a:cubicBezTo>
                      <a:pt x="1784" y="222"/>
                      <a:pt x="1784" y="222"/>
                      <a:pt x="1784" y="222"/>
                    </a:cubicBezTo>
                    <a:cubicBezTo>
                      <a:pt x="2038" y="222"/>
                      <a:pt x="2038" y="222"/>
                      <a:pt x="2038" y="222"/>
                    </a:cubicBezTo>
                    <a:cubicBezTo>
                      <a:pt x="2043" y="222"/>
                      <a:pt x="2046" y="217"/>
                      <a:pt x="2045" y="212"/>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0" name="Google Shape;332;g13003a48218_1_0">
                <a:extLst>
                  <a:ext uri="{FF2B5EF4-FFF2-40B4-BE49-F238E27FC236}">
                    <a16:creationId xmlns:a16="http://schemas.microsoft.com/office/drawing/2014/main" xmlns="" id="{9E495F9A-C09C-B0EC-021E-270D0BA97CBD}"/>
                  </a:ext>
                </a:extLst>
              </p:cNvPr>
              <p:cNvSpPr/>
              <p:nvPr/>
            </p:nvSpPr>
            <p:spPr>
              <a:xfrm>
                <a:off x="5332477" y="3093339"/>
                <a:ext cx="1533525" cy="543687"/>
              </a:xfrm>
              <a:custGeom>
                <a:avLst/>
                <a:gdLst/>
                <a:ahLst/>
                <a:cxnLst/>
                <a:rect l="l" t="t" r="r" b="b"/>
                <a:pathLst>
                  <a:path w="2149" h="761" extrusionOk="0">
                    <a:moveTo>
                      <a:pt x="1233" y="232"/>
                    </a:moveTo>
                    <a:cubicBezTo>
                      <a:pt x="1233" y="232"/>
                      <a:pt x="1233" y="232"/>
                      <a:pt x="1233" y="232"/>
                    </a:cubicBezTo>
                    <a:cubicBezTo>
                      <a:pt x="1232" y="232"/>
                      <a:pt x="1229" y="241"/>
                      <a:pt x="1214" y="259"/>
                    </a:cubicBezTo>
                    <a:cubicBezTo>
                      <a:pt x="1214" y="259"/>
                      <a:pt x="1214" y="259"/>
                      <a:pt x="1201" y="259"/>
                    </a:cubicBezTo>
                    <a:cubicBezTo>
                      <a:pt x="1201" y="259"/>
                      <a:pt x="1201" y="252"/>
                      <a:pt x="1200" y="131"/>
                    </a:cubicBezTo>
                    <a:cubicBezTo>
                      <a:pt x="1180" y="228"/>
                      <a:pt x="977" y="139"/>
                      <a:pt x="977" y="139"/>
                    </a:cubicBezTo>
                    <a:cubicBezTo>
                      <a:pt x="927" y="155"/>
                      <a:pt x="936" y="256"/>
                      <a:pt x="936" y="256"/>
                    </a:cubicBezTo>
                    <a:cubicBezTo>
                      <a:pt x="936" y="256"/>
                      <a:pt x="936" y="256"/>
                      <a:pt x="925" y="255"/>
                    </a:cubicBezTo>
                    <a:cubicBezTo>
                      <a:pt x="925" y="255"/>
                      <a:pt x="925" y="249"/>
                      <a:pt x="908" y="234"/>
                    </a:cubicBezTo>
                    <a:cubicBezTo>
                      <a:pt x="908" y="234"/>
                      <a:pt x="908" y="234"/>
                      <a:pt x="908" y="234"/>
                    </a:cubicBezTo>
                    <a:cubicBezTo>
                      <a:pt x="901" y="215"/>
                      <a:pt x="901" y="195"/>
                      <a:pt x="901" y="173"/>
                    </a:cubicBezTo>
                    <a:cubicBezTo>
                      <a:pt x="901" y="78"/>
                      <a:pt x="974" y="0"/>
                      <a:pt x="1070" y="0"/>
                    </a:cubicBezTo>
                    <a:cubicBezTo>
                      <a:pt x="1166" y="0"/>
                      <a:pt x="1239" y="78"/>
                      <a:pt x="1239" y="173"/>
                    </a:cubicBezTo>
                    <a:cubicBezTo>
                      <a:pt x="1239" y="194"/>
                      <a:pt x="1239" y="214"/>
                      <a:pt x="1233" y="232"/>
                    </a:cubicBezTo>
                    <a:close/>
                    <a:moveTo>
                      <a:pt x="523" y="173"/>
                    </a:moveTo>
                    <a:cubicBezTo>
                      <a:pt x="523" y="78"/>
                      <a:pt x="449" y="0"/>
                      <a:pt x="354" y="0"/>
                    </a:cubicBezTo>
                    <a:cubicBezTo>
                      <a:pt x="258" y="0"/>
                      <a:pt x="185" y="78"/>
                      <a:pt x="185" y="173"/>
                    </a:cubicBezTo>
                    <a:cubicBezTo>
                      <a:pt x="185" y="195"/>
                      <a:pt x="185" y="215"/>
                      <a:pt x="192" y="234"/>
                    </a:cubicBezTo>
                    <a:cubicBezTo>
                      <a:pt x="192" y="234"/>
                      <a:pt x="192" y="234"/>
                      <a:pt x="192" y="234"/>
                    </a:cubicBezTo>
                    <a:cubicBezTo>
                      <a:pt x="208" y="249"/>
                      <a:pt x="208" y="255"/>
                      <a:pt x="208" y="255"/>
                    </a:cubicBezTo>
                    <a:cubicBezTo>
                      <a:pt x="220" y="256"/>
                      <a:pt x="220" y="256"/>
                      <a:pt x="220" y="256"/>
                    </a:cubicBezTo>
                    <a:cubicBezTo>
                      <a:pt x="220" y="256"/>
                      <a:pt x="211" y="155"/>
                      <a:pt x="261" y="139"/>
                    </a:cubicBezTo>
                    <a:cubicBezTo>
                      <a:pt x="261" y="139"/>
                      <a:pt x="464" y="228"/>
                      <a:pt x="483" y="131"/>
                    </a:cubicBezTo>
                    <a:cubicBezTo>
                      <a:pt x="485" y="252"/>
                      <a:pt x="485" y="259"/>
                      <a:pt x="485" y="259"/>
                    </a:cubicBezTo>
                    <a:cubicBezTo>
                      <a:pt x="497" y="259"/>
                      <a:pt x="497" y="259"/>
                      <a:pt x="497" y="259"/>
                    </a:cubicBezTo>
                    <a:cubicBezTo>
                      <a:pt x="513" y="241"/>
                      <a:pt x="516" y="232"/>
                      <a:pt x="516" y="232"/>
                    </a:cubicBezTo>
                    <a:cubicBezTo>
                      <a:pt x="516" y="232"/>
                      <a:pt x="516" y="232"/>
                      <a:pt x="517" y="232"/>
                    </a:cubicBezTo>
                    <a:cubicBezTo>
                      <a:pt x="523" y="214"/>
                      <a:pt x="523" y="194"/>
                      <a:pt x="523" y="173"/>
                    </a:cubicBezTo>
                    <a:close/>
                    <a:moveTo>
                      <a:pt x="881" y="391"/>
                    </a:moveTo>
                    <a:cubicBezTo>
                      <a:pt x="881" y="296"/>
                      <a:pt x="807" y="218"/>
                      <a:pt x="712" y="218"/>
                    </a:cubicBezTo>
                    <a:cubicBezTo>
                      <a:pt x="616" y="218"/>
                      <a:pt x="543" y="296"/>
                      <a:pt x="543" y="391"/>
                    </a:cubicBezTo>
                    <a:cubicBezTo>
                      <a:pt x="543" y="408"/>
                      <a:pt x="551" y="425"/>
                      <a:pt x="554" y="440"/>
                    </a:cubicBezTo>
                    <a:cubicBezTo>
                      <a:pt x="555" y="441"/>
                      <a:pt x="554" y="441"/>
                      <a:pt x="555" y="442"/>
                    </a:cubicBezTo>
                    <a:cubicBezTo>
                      <a:pt x="557" y="459"/>
                      <a:pt x="594" y="513"/>
                      <a:pt x="607" y="522"/>
                    </a:cubicBezTo>
                    <a:cubicBezTo>
                      <a:pt x="617" y="548"/>
                      <a:pt x="612" y="541"/>
                      <a:pt x="620" y="553"/>
                    </a:cubicBezTo>
                    <a:cubicBezTo>
                      <a:pt x="630" y="568"/>
                      <a:pt x="680" y="597"/>
                      <a:pt x="712" y="597"/>
                    </a:cubicBezTo>
                    <a:cubicBezTo>
                      <a:pt x="744" y="597"/>
                      <a:pt x="795" y="569"/>
                      <a:pt x="804" y="553"/>
                    </a:cubicBezTo>
                    <a:cubicBezTo>
                      <a:pt x="812" y="538"/>
                      <a:pt x="806" y="548"/>
                      <a:pt x="817" y="522"/>
                    </a:cubicBezTo>
                    <a:cubicBezTo>
                      <a:pt x="836" y="509"/>
                      <a:pt x="867" y="454"/>
                      <a:pt x="868" y="446"/>
                    </a:cubicBezTo>
                    <a:cubicBezTo>
                      <a:pt x="868" y="445"/>
                      <a:pt x="868" y="445"/>
                      <a:pt x="868" y="445"/>
                    </a:cubicBezTo>
                    <a:cubicBezTo>
                      <a:pt x="873" y="428"/>
                      <a:pt x="881" y="410"/>
                      <a:pt x="881" y="391"/>
                    </a:cubicBezTo>
                    <a:close/>
                    <a:moveTo>
                      <a:pt x="1056" y="535"/>
                    </a:moveTo>
                    <a:cubicBezTo>
                      <a:pt x="1056" y="536"/>
                      <a:pt x="1056" y="537"/>
                      <a:pt x="1056" y="538"/>
                    </a:cubicBezTo>
                    <a:cubicBezTo>
                      <a:pt x="1033" y="671"/>
                      <a:pt x="1033" y="671"/>
                      <a:pt x="1033" y="671"/>
                    </a:cubicBezTo>
                    <a:cubicBezTo>
                      <a:pt x="1105" y="671"/>
                      <a:pt x="1105" y="671"/>
                      <a:pt x="1105" y="671"/>
                    </a:cubicBezTo>
                    <a:cubicBezTo>
                      <a:pt x="1084" y="538"/>
                      <a:pt x="1084" y="538"/>
                      <a:pt x="1084" y="538"/>
                    </a:cubicBezTo>
                    <a:cubicBezTo>
                      <a:pt x="1084" y="537"/>
                      <a:pt x="1084" y="536"/>
                      <a:pt x="1084" y="535"/>
                    </a:cubicBezTo>
                    <a:cubicBezTo>
                      <a:pt x="1106" y="500"/>
                      <a:pt x="1106" y="500"/>
                      <a:pt x="1106" y="500"/>
                    </a:cubicBezTo>
                    <a:cubicBezTo>
                      <a:pt x="1107" y="498"/>
                      <a:pt x="1106" y="496"/>
                      <a:pt x="1104" y="496"/>
                    </a:cubicBezTo>
                    <a:cubicBezTo>
                      <a:pt x="1097" y="494"/>
                      <a:pt x="1083" y="491"/>
                      <a:pt x="1071" y="491"/>
                    </a:cubicBezTo>
                    <a:cubicBezTo>
                      <a:pt x="1059" y="491"/>
                      <a:pt x="1044" y="494"/>
                      <a:pt x="1036" y="496"/>
                    </a:cubicBezTo>
                    <a:cubicBezTo>
                      <a:pt x="1034" y="496"/>
                      <a:pt x="1033" y="499"/>
                      <a:pt x="1034" y="500"/>
                    </a:cubicBezTo>
                    <a:lnTo>
                      <a:pt x="1056" y="535"/>
                    </a:lnTo>
                    <a:close/>
                    <a:moveTo>
                      <a:pt x="1597" y="391"/>
                    </a:moveTo>
                    <a:cubicBezTo>
                      <a:pt x="1597" y="296"/>
                      <a:pt x="1524" y="218"/>
                      <a:pt x="1428" y="218"/>
                    </a:cubicBezTo>
                    <a:cubicBezTo>
                      <a:pt x="1333" y="218"/>
                      <a:pt x="1259" y="296"/>
                      <a:pt x="1259" y="391"/>
                    </a:cubicBezTo>
                    <a:cubicBezTo>
                      <a:pt x="1259" y="408"/>
                      <a:pt x="1267" y="425"/>
                      <a:pt x="1271" y="440"/>
                    </a:cubicBezTo>
                    <a:cubicBezTo>
                      <a:pt x="1271" y="441"/>
                      <a:pt x="1271" y="441"/>
                      <a:pt x="1271" y="442"/>
                    </a:cubicBezTo>
                    <a:cubicBezTo>
                      <a:pt x="1274" y="459"/>
                      <a:pt x="1310" y="513"/>
                      <a:pt x="1323" y="522"/>
                    </a:cubicBezTo>
                    <a:cubicBezTo>
                      <a:pt x="1333" y="548"/>
                      <a:pt x="1328" y="541"/>
                      <a:pt x="1336" y="553"/>
                    </a:cubicBezTo>
                    <a:cubicBezTo>
                      <a:pt x="1346" y="568"/>
                      <a:pt x="1396" y="597"/>
                      <a:pt x="1428" y="597"/>
                    </a:cubicBezTo>
                    <a:cubicBezTo>
                      <a:pt x="1460" y="597"/>
                      <a:pt x="1511" y="569"/>
                      <a:pt x="1520" y="553"/>
                    </a:cubicBezTo>
                    <a:cubicBezTo>
                      <a:pt x="1529" y="538"/>
                      <a:pt x="1523" y="548"/>
                      <a:pt x="1533" y="522"/>
                    </a:cubicBezTo>
                    <a:cubicBezTo>
                      <a:pt x="1552" y="509"/>
                      <a:pt x="1583" y="454"/>
                      <a:pt x="1584" y="446"/>
                    </a:cubicBezTo>
                    <a:cubicBezTo>
                      <a:pt x="1584" y="445"/>
                      <a:pt x="1584" y="445"/>
                      <a:pt x="1584" y="445"/>
                    </a:cubicBezTo>
                    <a:cubicBezTo>
                      <a:pt x="1589" y="428"/>
                      <a:pt x="1597" y="410"/>
                      <a:pt x="1597" y="391"/>
                    </a:cubicBezTo>
                    <a:close/>
                    <a:moveTo>
                      <a:pt x="1958" y="175"/>
                    </a:moveTo>
                    <a:cubicBezTo>
                      <a:pt x="1958" y="78"/>
                      <a:pt x="1883" y="0"/>
                      <a:pt x="1786" y="0"/>
                    </a:cubicBezTo>
                    <a:cubicBezTo>
                      <a:pt x="1689" y="0"/>
                      <a:pt x="1614" y="78"/>
                      <a:pt x="1614" y="175"/>
                    </a:cubicBezTo>
                    <a:cubicBezTo>
                      <a:pt x="1614" y="196"/>
                      <a:pt x="1617" y="227"/>
                      <a:pt x="1624" y="246"/>
                    </a:cubicBezTo>
                    <a:cubicBezTo>
                      <a:pt x="1624" y="246"/>
                      <a:pt x="1624" y="246"/>
                      <a:pt x="1624" y="246"/>
                    </a:cubicBezTo>
                    <a:cubicBezTo>
                      <a:pt x="1641" y="261"/>
                      <a:pt x="1641" y="157"/>
                      <a:pt x="1691" y="140"/>
                    </a:cubicBezTo>
                    <a:cubicBezTo>
                      <a:pt x="1692" y="140"/>
                      <a:pt x="1692" y="140"/>
                      <a:pt x="1693" y="141"/>
                    </a:cubicBezTo>
                    <a:cubicBezTo>
                      <a:pt x="1919" y="260"/>
                      <a:pt x="1919" y="260"/>
                      <a:pt x="1919" y="260"/>
                    </a:cubicBezTo>
                    <a:cubicBezTo>
                      <a:pt x="1920" y="261"/>
                      <a:pt x="1920" y="261"/>
                      <a:pt x="1920" y="261"/>
                    </a:cubicBezTo>
                    <a:cubicBezTo>
                      <a:pt x="1931" y="261"/>
                      <a:pt x="1931" y="261"/>
                      <a:pt x="1931" y="261"/>
                    </a:cubicBezTo>
                    <a:cubicBezTo>
                      <a:pt x="1932" y="261"/>
                      <a:pt x="1933" y="260"/>
                      <a:pt x="1933" y="260"/>
                    </a:cubicBezTo>
                    <a:cubicBezTo>
                      <a:pt x="1949" y="242"/>
                      <a:pt x="1951" y="234"/>
                      <a:pt x="1952" y="233"/>
                    </a:cubicBezTo>
                    <a:cubicBezTo>
                      <a:pt x="1952" y="233"/>
                      <a:pt x="1952" y="234"/>
                      <a:pt x="1952" y="234"/>
                    </a:cubicBezTo>
                    <a:cubicBezTo>
                      <a:pt x="1959" y="215"/>
                      <a:pt x="1958" y="195"/>
                      <a:pt x="1958" y="175"/>
                    </a:cubicBezTo>
                    <a:close/>
                    <a:moveTo>
                      <a:pt x="395" y="717"/>
                    </a:moveTo>
                    <a:cubicBezTo>
                      <a:pt x="22" y="717"/>
                      <a:pt x="22" y="717"/>
                      <a:pt x="22" y="717"/>
                    </a:cubicBezTo>
                    <a:cubicBezTo>
                      <a:pt x="9" y="717"/>
                      <a:pt x="0" y="727"/>
                      <a:pt x="0" y="739"/>
                    </a:cubicBezTo>
                    <a:cubicBezTo>
                      <a:pt x="0" y="752"/>
                      <a:pt x="9" y="761"/>
                      <a:pt x="22" y="761"/>
                    </a:cubicBezTo>
                    <a:cubicBezTo>
                      <a:pt x="382" y="761"/>
                      <a:pt x="382" y="761"/>
                      <a:pt x="382" y="761"/>
                    </a:cubicBezTo>
                    <a:cubicBezTo>
                      <a:pt x="386" y="745"/>
                      <a:pt x="391" y="731"/>
                      <a:pt x="395" y="717"/>
                    </a:cubicBezTo>
                    <a:close/>
                    <a:moveTo>
                      <a:pt x="2127" y="717"/>
                    </a:moveTo>
                    <a:cubicBezTo>
                      <a:pt x="1745" y="717"/>
                      <a:pt x="1745" y="717"/>
                      <a:pt x="1745" y="717"/>
                    </a:cubicBezTo>
                    <a:cubicBezTo>
                      <a:pt x="1749" y="731"/>
                      <a:pt x="1754" y="745"/>
                      <a:pt x="1758" y="761"/>
                    </a:cubicBezTo>
                    <a:cubicBezTo>
                      <a:pt x="2127" y="761"/>
                      <a:pt x="2127" y="761"/>
                      <a:pt x="2127" y="761"/>
                    </a:cubicBezTo>
                    <a:cubicBezTo>
                      <a:pt x="2139" y="761"/>
                      <a:pt x="2149" y="752"/>
                      <a:pt x="2149" y="739"/>
                    </a:cubicBezTo>
                    <a:cubicBezTo>
                      <a:pt x="2149" y="727"/>
                      <a:pt x="2139" y="717"/>
                      <a:pt x="2127" y="717"/>
                    </a:cubicBezTo>
                    <a:close/>
                    <a:moveTo>
                      <a:pt x="1111" y="717"/>
                    </a:moveTo>
                    <a:cubicBezTo>
                      <a:pt x="1029" y="717"/>
                      <a:pt x="1029" y="717"/>
                      <a:pt x="1029" y="717"/>
                    </a:cubicBezTo>
                    <a:cubicBezTo>
                      <a:pt x="1033" y="731"/>
                      <a:pt x="1037" y="745"/>
                      <a:pt x="1042" y="761"/>
                    </a:cubicBezTo>
                    <a:cubicBezTo>
                      <a:pt x="1098" y="761"/>
                      <a:pt x="1098" y="761"/>
                      <a:pt x="1098" y="761"/>
                    </a:cubicBezTo>
                    <a:cubicBezTo>
                      <a:pt x="1103" y="745"/>
                      <a:pt x="1107" y="731"/>
                      <a:pt x="1111" y="717"/>
                    </a:cubicBezTo>
                    <a:close/>
                    <a:moveTo>
                      <a:pt x="1644" y="449"/>
                    </a:moveTo>
                    <a:cubicBezTo>
                      <a:pt x="1662" y="447"/>
                      <a:pt x="1676" y="447"/>
                      <a:pt x="1682" y="447"/>
                    </a:cubicBezTo>
                    <a:cubicBezTo>
                      <a:pt x="1684" y="446"/>
                      <a:pt x="1686" y="445"/>
                      <a:pt x="1686" y="445"/>
                    </a:cubicBezTo>
                    <a:cubicBezTo>
                      <a:pt x="1686" y="412"/>
                      <a:pt x="1686" y="412"/>
                      <a:pt x="1686" y="412"/>
                    </a:cubicBezTo>
                    <a:cubicBezTo>
                      <a:pt x="1686" y="412"/>
                      <a:pt x="1643" y="333"/>
                      <a:pt x="1636" y="304"/>
                    </a:cubicBezTo>
                    <a:cubicBezTo>
                      <a:pt x="1633" y="304"/>
                      <a:pt x="1633" y="314"/>
                      <a:pt x="1632" y="328"/>
                    </a:cubicBezTo>
                    <a:cubicBezTo>
                      <a:pt x="1638" y="348"/>
                      <a:pt x="1641" y="369"/>
                      <a:pt x="1641" y="391"/>
                    </a:cubicBezTo>
                    <a:cubicBezTo>
                      <a:pt x="1641" y="412"/>
                      <a:pt x="1635" y="430"/>
                      <a:pt x="1630" y="445"/>
                    </a:cubicBezTo>
                    <a:cubicBezTo>
                      <a:pt x="1635" y="447"/>
                      <a:pt x="1640" y="448"/>
                      <a:pt x="1644" y="449"/>
                    </a:cubicBezTo>
                    <a:close/>
                    <a:moveTo>
                      <a:pt x="1891" y="447"/>
                    </a:moveTo>
                    <a:cubicBezTo>
                      <a:pt x="1898" y="447"/>
                      <a:pt x="1912" y="447"/>
                      <a:pt x="1929" y="449"/>
                    </a:cubicBezTo>
                    <a:cubicBezTo>
                      <a:pt x="1944" y="446"/>
                      <a:pt x="1963" y="438"/>
                      <a:pt x="1982" y="418"/>
                    </a:cubicBezTo>
                    <a:cubicBezTo>
                      <a:pt x="1928" y="413"/>
                      <a:pt x="1946" y="304"/>
                      <a:pt x="1936" y="304"/>
                    </a:cubicBezTo>
                    <a:cubicBezTo>
                      <a:pt x="1929" y="335"/>
                      <a:pt x="1887" y="412"/>
                      <a:pt x="1887" y="412"/>
                    </a:cubicBezTo>
                    <a:cubicBezTo>
                      <a:pt x="1887" y="445"/>
                      <a:pt x="1887" y="445"/>
                      <a:pt x="1887" y="445"/>
                    </a:cubicBezTo>
                    <a:cubicBezTo>
                      <a:pt x="1887" y="445"/>
                      <a:pt x="1889" y="446"/>
                      <a:pt x="1891" y="447"/>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21" name="Google Shape;316;g13003a48218_1_0">
            <a:extLst>
              <a:ext uri="{FF2B5EF4-FFF2-40B4-BE49-F238E27FC236}">
                <a16:creationId xmlns:a16="http://schemas.microsoft.com/office/drawing/2014/main" xmlns="" id="{AB01B9D6-74A1-221F-7508-FD46AD3203F8}"/>
              </a:ext>
            </a:extLst>
          </p:cNvPr>
          <p:cNvSpPr txBox="1"/>
          <p:nvPr/>
        </p:nvSpPr>
        <p:spPr>
          <a:xfrm>
            <a:off x="7671869" y="5638692"/>
            <a:ext cx="3999900" cy="803701"/>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Any data that illustrates your challenge and how it impacts residents</a:t>
            </a:r>
            <a:endParaRPr sz="1200"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2fa506a07d_1_0"/>
          <p:cNvSpPr/>
          <p:nvPr/>
        </p:nvSpPr>
        <p:spPr>
          <a:xfrm>
            <a:off x="-6092" y="9900"/>
            <a:ext cx="6078900" cy="6848100"/>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g12fa506a07d_1_0"/>
          <p:cNvSpPr txBox="1"/>
          <p:nvPr/>
        </p:nvSpPr>
        <p:spPr>
          <a:xfrm>
            <a:off x="631127" y="2089031"/>
            <a:ext cx="5280917" cy="3759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3600" b="0" i="0" u="none" strike="noStrike" cap="none" dirty="0" smtClean="0">
                <a:solidFill>
                  <a:srgbClr val="FFFFFF"/>
                </a:solidFill>
                <a:latin typeface="Montserrat SemiBold"/>
                <a:ea typeface="Montserrat SemiBold"/>
                <a:cs typeface="Montserrat SemiBold"/>
                <a:sym typeface="Montserrat SemiBold"/>
              </a:rPr>
              <a:t>ამ მშვენიერ ადგილზე </a:t>
            </a:r>
            <a:r>
              <a:rPr lang="en-US" sz="3600" b="0" i="0" u="none" strike="noStrike" cap="none" dirty="0" smtClean="0">
                <a:solidFill>
                  <a:srgbClr val="FFFFFF"/>
                </a:solidFill>
                <a:latin typeface="Montserrat SemiBold"/>
                <a:ea typeface="Montserrat SemiBold"/>
                <a:cs typeface="Montserrat SemiBold"/>
                <a:sym typeface="Montserrat SemiBold"/>
              </a:rPr>
              <a:t>ი</a:t>
            </a:r>
            <a:r>
              <a:rPr lang="ka-GE" sz="3600" b="0" i="0" u="none" strike="noStrike" cap="none" dirty="0" err="1">
                <a:solidFill>
                  <a:srgbClr val="FFFFFF"/>
                </a:solidFill>
                <a:latin typeface="Montserrat SemiBold"/>
                <a:ea typeface="Montserrat SemiBold"/>
                <a:cs typeface="Montserrat SemiBold"/>
                <a:sym typeface="Montserrat SemiBold"/>
              </a:rPr>
              <a:t>ნტერნეტის</a:t>
            </a:r>
            <a:r>
              <a:rPr lang="ka-GE" sz="3600" b="0" i="0" u="none" strike="noStrike" cap="none" dirty="0">
                <a:solidFill>
                  <a:srgbClr val="FFFFFF"/>
                </a:solidFill>
                <a:latin typeface="Montserrat SemiBold"/>
                <a:ea typeface="Montserrat SemiBold"/>
                <a:cs typeface="Montserrat SemiBold"/>
                <a:sym typeface="Montserrat SemiBold"/>
              </a:rPr>
              <a:t> გარეშეც შესაძლებელია </a:t>
            </a:r>
            <a:r>
              <a:rPr lang="ka-GE" sz="3600" dirty="0">
                <a:solidFill>
                  <a:srgbClr val="FFFFFF"/>
                </a:solidFill>
                <a:latin typeface="Montserrat SemiBold"/>
                <a:ea typeface="Montserrat SemiBold"/>
                <a:cs typeface="Montserrat SemiBold"/>
                <a:sym typeface="Montserrat SemiBold"/>
              </a:rPr>
              <a:t>ცხოვრება</a:t>
            </a:r>
            <a:r>
              <a:rPr lang="ka-GE" sz="3600" b="0" i="0" u="none" strike="noStrike" cap="none" dirty="0">
                <a:solidFill>
                  <a:srgbClr val="FFFFFF"/>
                </a:solidFill>
                <a:latin typeface="Montserrat SemiBold"/>
                <a:ea typeface="Montserrat SemiBold"/>
                <a:cs typeface="Montserrat SemiBold"/>
                <a:sym typeface="Montserrat SemiBold"/>
              </a:rPr>
              <a:t>.</a:t>
            </a:r>
            <a:endParaRPr dirty="0"/>
          </a:p>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FFFFFF"/>
              </a:solidFill>
              <a:latin typeface="Montserrat SemiBold"/>
              <a:ea typeface="Montserrat SemiBold"/>
              <a:cs typeface="Montserrat SemiBold"/>
              <a:sym typeface="Montserrat SemiBold"/>
            </a:endParaRPr>
          </a:p>
          <a:p>
            <a:pPr marL="0" marR="0" lvl="0" indent="0" rtl="0">
              <a:lnSpc>
                <a:spcPct val="100000"/>
              </a:lnSpc>
              <a:spcBef>
                <a:spcPts val="0"/>
              </a:spcBef>
              <a:spcAft>
                <a:spcPts val="0"/>
              </a:spcAft>
              <a:buClr>
                <a:srgbClr val="000000"/>
              </a:buClr>
              <a:buSzPts val="2700"/>
              <a:buFont typeface="Arial"/>
              <a:buNone/>
            </a:pPr>
            <a:r>
              <a:rPr lang="ka-GE" sz="2400" b="0" i="0" u="none" strike="noStrike" cap="none" dirty="0">
                <a:solidFill>
                  <a:srgbClr val="FFFFFF"/>
                </a:solidFill>
                <a:latin typeface="Montserrat Light"/>
                <a:ea typeface="Montserrat Light"/>
                <a:cs typeface="Montserrat Light"/>
                <a:sym typeface="Montserrat Light"/>
              </a:rPr>
              <a:t>სკოლის მოსწავლე</a:t>
            </a:r>
            <a:endParaRPr dirty="0"/>
          </a:p>
        </p:txBody>
      </p:sp>
      <p:sp>
        <p:nvSpPr>
          <p:cNvPr id="339" name="Google Shape;339;g12fa506a07d_1_0"/>
          <p:cNvSpPr txBox="1"/>
          <p:nvPr/>
        </p:nvSpPr>
        <p:spPr>
          <a:xfrm>
            <a:off x="399060" y="634704"/>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a:solidFill>
                  <a:schemeClr val="lt2"/>
                </a:solidFill>
                <a:latin typeface="Montserrat"/>
                <a:ea typeface="Montserrat"/>
                <a:cs typeface="Montserrat"/>
                <a:sym typeface="Montserrat"/>
              </a:rPr>
              <a:t>“</a:t>
            </a:r>
            <a:endParaRPr sz="13300" b="1" i="0" u="none" strike="noStrike" cap="none">
              <a:solidFill>
                <a:schemeClr val="lt2"/>
              </a:solidFill>
              <a:latin typeface="Montserrat"/>
              <a:ea typeface="Montserrat"/>
              <a:cs typeface="Montserrat"/>
              <a:sym typeface="Montserrat"/>
            </a:endParaRPr>
          </a:p>
        </p:txBody>
      </p:sp>
      <p:sp>
        <p:nvSpPr>
          <p:cNvPr id="2" name="Google Shape;338;g12fa506a07d_1_0">
            <a:extLst>
              <a:ext uri="{FF2B5EF4-FFF2-40B4-BE49-F238E27FC236}">
                <a16:creationId xmlns:a16="http://schemas.microsoft.com/office/drawing/2014/main" xmlns="" id="{19E6CF59-35B5-A9CA-91C6-FEDCA76EFB3A}"/>
              </a:ext>
            </a:extLst>
          </p:cNvPr>
          <p:cNvSpPr txBox="1"/>
          <p:nvPr/>
        </p:nvSpPr>
        <p:spPr>
          <a:xfrm>
            <a:off x="6556106" y="1795280"/>
            <a:ext cx="5280917" cy="3759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rgbClr val="595959"/>
                </a:solidFill>
                <a:latin typeface="Montserrat SemiBold"/>
                <a:ea typeface="Montserrat SemiBold"/>
                <a:cs typeface="Montserrat SemiBold"/>
                <a:sym typeface="Montserrat SemiBold"/>
              </a:rPr>
              <a:t>Insert a quote from your interviews that impressed you the most</a:t>
            </a:r>
            <a:endParaRPr dirty="0">
              <a:solidFill>
                <a:srgbClr val="595959"/>
              </a:solidFill>
            </a:endParaRPr>
          </a:p>
          <a:p>
            <a:pPr marL="0" marR="0" lvl="0" indent="0" algn="l" rtl="0">
              <a:lnSpc>
                <a:spcPct val="100000"/>
              </a:lnSpc>
              <a:spcBef>
                <a:spcPts val="0"/>
              </a:spcBef>
              <a:spcAft>
                <a:spcPts val="0"/>
              </a:spcAft>
              <a:buClr>
                <a:srgbClr val="000000"/>
              </a:buClr>
              <a:buSzPts val="4000"/>
              <a:buFont typeface="Arial"/>
              <a:buNone/>
            </a:pPr>
            <a:endParaRPr sz="3600" b="0" i="0" u="none" strike="noStrike" cap="none">
              <a:solidFill>
                <a:srgbClr val="595959"/>
              </a:solidFill>
              <a:latin typeface="Montserrat SemiBold"/>
              <a:ea typeface="Montserrat SemiBold"/>
              <a:cs typeface="Montserrat SemiBold"/>
              <a:sym typeface="Montserrat SemiBold"/>
            </a:endParaRPr>
          </a:p>
          <a:p>
            <a:pPr marL="0" marR="0" lvl="0" indent="0" rtl="0">
              <a:lnSpc>
                <a:spcPct val="100000"/>
              </a:lnSpc>
              <a:spcBef>
                <a:spcPts val="0"/>
              </a:spcBef>
              <a:spcAft>
                <a:spcPts val="0"/>
              </a:spcAft>
              <a:buClr>
                <a:srgbClr val="000000"/>
              </a:buClr>
              <a:buSzPts val="2700"/>
              <a:buFont typeface="Arial"/>
              <a:buNone/>
            </a:pPr>
            <a:r>
              <a:rPr lang="en-US" sz="2400" b="0" i="0" u="none" strike="noStrike" cap="none" dirty="0">
                <a:solidFill>
                  <a:srgbClr val="595959"/>
                </a:solidFill>
                <a:latin typeface="Montserrat Light"/>
                <a:ea typeface="Montserrat Light"/>
                <a:cs typeface="Montserrat Light"/>
                <a:sym typeface="Montserrat Light"/>
              </a:rPr>
              <a:t>Indicate who said it, i.e., resident, director of the park etc.</a:t>
            </a:r>
            <a:endParaRPr dirty="0">
              <a:solidFill>
                <a:srgbClr val="595959"/>
              </a:solidFill>
            </a:endParaRPr>
          </a:p>
        </p:txBody>
      </p:sp>
      <p:sp>
        <p:nvSpPr>
          <p:cNvPr id="3" name="Google Shape;339;g12fa506a07d_1_0">
            <a:extLst>
              <a:ext uri="{FF2B5EF4-FFF2-40B4-BE49-F238E27FC236}">
                <a16:creationId xmlns:a16="http://schemas.microsoft.com/office/drawing/2014/main" xmlns="" id="{1850A6B8-225B-6949-57C0-B1F760C5B540}"/>
              </a:ext>
            </a:extLst>
          </p:cNvPr>
          <p:cNvSpPr txBox="1"/>
          <p:nvPr/>
        </p:nvSpPr>
        <p:spPr>
          <a:xfrm>
            <a:off x="6585296" y="614651"/>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a:solidFill>
                  <a:srgbClr val="595959"/>
                </a:solidFill>
                <a:latin typeface="Montserrat"/>
                <a:ea typeface="Montserrat"/>
                <a:cs typeface="Montserrat"/>
                <a:sym typeface="Montserrat"/>
              </a:rPr>
              <a:t>“</a:t>
            </a:r>
            <a:endParaRPr sz="13300" b="1" i="0" u="none" strike="noStrike" cap="none">
              <a:solidFill>
                <a:srgbClr val="595959"/>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Google Shape;310;g13003a48218_1_0">
            <a:extLst>
              <a:ext uri="{FF2B5EF4-FFF2-40B4-BE49-F238E27FC236}">
                <a16:creationId xmlns:a16="http://schemas.microsoft.com/office/drawing/2014/main" xmlns="" id="{17B86CB9-9C21-47A4-D261-866AE2699A1E}"/>
              </a:ext>
            </a:extLst>
          </p:cNvPr>
          <p:cNvSpPr/>
          <p:nvPr/>
        </p:nvSpPr>
        <p:spPr>
          <a:xfrm>
            <a:off x="-2952" y="3210128"/>
            <a:ext cx="12194952" cy="4800016"/>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lang="en-US" sz="1900" b="0" i="0" u="none" strike="noStrike" cap="none" dirty="0">
              <a:solidFill>
                <a:srgbClr val="000000"/>
              </a:solidFill>
              <a:latin typeface="Arial"/>
              <a:ea typeface="Arial"/>
              <a:cs typeface="Arial"/>
              <a:sym typeface="Arial"/>
            </a:endParaRPr>
          </a:p>
        </p:txBody>
      </p:sp>
      <p:sp>
        <p:nvSpPr>
          <p:cNvPr id="346" name="Google Shape;346;p1"/>
          <p:cNvSpPr txBox="1"/>
          <p:nvPr/>
        </p:nvSpPr>
        <p:spPr>
          <a:xfrm>
            <a:off x="869183" y="515395"/>
            <a:ext cx="4310637" cy="11107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2800" b="0" i="0" u="none" strike="noStrike" cap="none" dirty="0">
                <a:solidFill>
                  <a:schemeClr val="dk1"/>
                </a:solidFill>
                <a:latin typeface="Montserrat SemiBold"/>
                <a:ea typeface="Montserrat SemiBold"/>
                <a:cs typeface="Montserrat SemiBold"/>
                <a:sym typeface="Montserrat SemiBold"/>
              </a:rPr>
              <a:t>ექსპერიმენტის შესახებ</a:t>
            </a:r>
          </a:p>
          <a:p>
            <a:pPr marL="0" marR="0" lvl="0" indent="0" algn="l" rtl="0">
              <a:lnSpc>
                <a:spcPct val="100000"/>
              </a:lnSpc>
              <a:spcBef>
                <a:spcPts val="0"/>
              </a:spcBef>
              <a:spcAft>
                <a:spcPts val="0"/>
              </a:spcAft>
              <a:buClr>
                <a:srgbClr val="000000"/>
              </a:buClr>
              <a:buSzPts val="4000"/>
              <a:buFont typeface="Arial"/>
              <a:buNone/>
            </a:pPr>
            <a:r>
              <a:rPr lang="en-US" sz="2800" b="0" i="0" u="none" strike="noStrike" cap="none" dirty="0">
                <a:solidFill>
                  <a:schemeClr val="dk1"/>
                </a:solidFill>
                <a:latin typeface="Montserrat SemiBold"/>
                <a:ea typeface="Montserrat SemiBold"/>
                <a:cs typeface="Montserrat SemiBold"/>
                <a:sym typeface="Montserrat SemiBold"/>
              </a:rPr>
              <a:t>[</a:t>
            </a:r>
            <a:r>
              <a:rPr lang="ka-GE" sz="2800" b="0" i="0" u="none" strike="noStrike" cap="none" dirty="0">
                <a:solidFill>
                  <a:schemeClr val="dk1"/>
                </a:solidFill>
                <a:latin typeface="Montserrat SemiBold"/>
                <a:ea typeface="Montserrat SemiBold"/>
                <a:cs typeface="Montserrat SemiBold"/>
                <a:sym typeface="Montserrat SemiBold"/>
              </a:rPr>
              <a:t>იდეა</a:t>
            </a:r>
            <a:r>
              <a:rPr lang="en-US" sz="2800" b="0" i="0" u="none" strike="noStrike" cap="none" dirty="0">
                <a:solidFill>
                  <a:schemeClr val="dk1"/>
                </a:solidFill>
                <a:latin typeface="Montserrat SemiBold"/>
                <a:ea typeface="Montserrat SemiBold"/>
                <a:cs typeface="Montserrat SemiBold"/>
                <a:sym typeface="Montserrat SemiBold"/>
              </a:rPr>
              <a:t> 1]</a:t>
            </a:r>
            <a:endParaRPr lang="pt-BR" sz="3200" b="0" i="0" u="none" strike="noStrike" cap="none" dirty="0">
              <a:solidFill>
                <a:schemeClr val="dk1"/>
              </a:solidFill>
              <a:latin typeface="Montserrat SemiBold"/>
              <a:ea typeface="Montserrat SemiBold"/>
              <a:cs typeface="Montserrat SemiBold"/>
            </a:endParaRPr>
          </a:p>
        </p:txBody>
      </p:sp>
      <p:sp>
        <p:nvSpPr>
          <p:cNvPr id="347" name="Google Shape;347;p1"/>
          <p:cNvSpPr txBox="1"/>
          <p:nvPr/>
        </p:nvSpPr>
        <p:spPr>
          <a:xfrm>
            <a:off x="455395" y="975394"/>
            <a:ext cx="5640605" cy="1246085"/>
          </a:xfrm>
          <a:prstGeom prst="rect">
            <a:avLst/>
          </a:prstGeom>
          <a:noFill/>
          <a:ln>
            <a:noFill/>
          </a:ln>
        </p:spPr>
        <p:txBody>
          <a:bodyPr spcFirstLastPara="1" wrap="square" lIns="0" tIns="0" rIns="0" bIns="0" anchor="t" anchorCtr="0">
            <a:noAutofit/>
          </a:bodyPr>
          <a:lstStyle/>
          <a:p>
            <a:pPr algn="just" rtl="0">
              <a:spcBef>
                <a:spcPts val="0"/>
              </a:spcBef>
              <a:spcAft>
                <a:spcPts val="0"/>
              </a:spcAft>
            </a:pPr>
            <a:r>
              <a:rPr lang="ka-GE" sz="1200" b="1" i="0" u="none" strike="noStrike" cap="none" dirty="0">
                <a:solidFill>
                  <a:srgbClr val="000000"/>
                </a:solidFill>
                <a:latin typeface="Montserrat"/>
                <a:ea typeface="Montserrat"/>
                <a:cs typeface="Montserrat"/>
                <a:sym typeface="Montserrat"/>
              </a:rPr>
              <a:t>ექსპერიმენტები</a:t>
            </a:r>
            <a:r>
              <a:rPr lang="en-US" sz="1200" b="1" i="0" u="none" strike="noStrike" cap="none" dirty="0">
                <a:solidFill>
                  <a:srgbClr val="000000"/>
                </a:solidFill>
                <a:latin typeface="Montserrat"/>
                <a:ea typeface="Montserrat"/>
                <a:cs typeface="Montserrat"/>
                <a:sym typeface="Montserrat"/>
              </a:rPr>
              <a:t>: </a:t>
            </a:r>
            <a:r>
              <a:rPr lang="ka-GE" sz="1200" b="1" i="0" u="none" strike="noStrike" cap="none" dirty="0">
                <a:solidFill>
                  <a:srgbClr val="000000"/>
                </a:solidFill>
                <a:latin typeface="Montserrat"/>
                <a:ea typeface="Montserrat"/>
                <a:cs typeface="Montserrat"/>
                <a:sym typeface="Montserrat"/>
              </a:rPr>
              <a:t>კ</a:t>
            </a:r>
            <a:r>
              <a:rPr lang="ka-GE" sz="1200" b="0" i="0" u="none" strike="noStrike" dirty="0">
                <a:solidFill>
                  <a:srgbClr val="000000"/>
                </a:solidFill>
                <a:effectLst/>
                <a:latin typeface="Montserrat" panose="00000500000000000000" pitchFamily="2" charset="0"/>
              </a:rPr>
              <a:t>ულტურული ღონისძიების ჩასატარებლად მუნიციპალიტეტს ესაჭიროება ერთ სივრცეში თავმოყრილი კომფორტული და კეთილმოწყობილი გარემო (სველი წერტილებით, სასმელი წყალი, საბავშვო სივრცე) და ამ მოწესრიგებულ გარემომდე კომფორტულად მისვლა (მოწესრიგებული ტრანსპორტი).ექსპერიმენტის ჩატარების  დროს დავინახეთ, რომ მიუხედავად იმისა, რომ </a:t>
            </a:r>
            <a:r>
              <a:rPr lang="ka-GE" sz="1200" dirty="0">
                <a:latin typeface="Montserrat" panose="00000500000000000000" pitchFamily="2" charset="0"/>
              </a:rPr>
              <a:t>შ</a:t>
            </a:r>
            <a:r>
              <a:rPr lang="ka-GE" sz="1200" b="0" i="0" u="none" strike="noStrike" dirty="0">
                <a:solidFill>
                  <a:srgbClr val="000000"/>
                </a:solidFill>
                <a:effectLst/>
                <a:latin typeface="Montserrat" panose="00000500000000000000" pitchFamily="2" charset="0"/>
              </a:rPr>
              <a:t>ესაბამის ლოკაციაზე არ იყო მოწესრიგებული ინფრასტრუქტურა, უამრავი ადამიანი მოვიდა,, მათ შორის კერძო სექტორი, მშობლები ბავშვებთან ერთად, ასაკოვანი ადამიანები. </a:t>
            </a:r>
            <a:r>
              <a:rPr lang="ka-GE" sz="1200" b="0" i="0" u="none" strike="noStrike" dirty="0" smtClean="0">
                <a:solidFill>
                  <a:srgbClr val="000000"/>
                </a:solidFill>
                <a:effectLst/>
                <a:latin typeface="Montserrat" panose="00000500000000000000" pitchFamily="2" charset="0"/>
              </a:rPr>
              <a:t>მოულოდნელი </a:t>
            </a:r>
            <a:r>
              <a:rPr lang="ka-GE" sz="1200" b="0" i="0" u="none" strike="noStrike" dirty="0">
                <a:solidFill>
                  <a:srgbClr val="000000"/>
                </a:solidFill>
                <a:effectLst/>
                <a:latin typeface="Montserrat" panose="00000500000000000000" pitchFamily="2" charset="0"/>
              </a:rPr>
              <a:t>იყო ის ფაქტი, რომ  ადაპტირებული </a:t>
            </a:r>
            <a:r>
              <a:rPr lang="ka-GE" sz="1200" b="0" i="0" u="none" strike="noStrike" dirty="0" smtClean="0">
                <a:solidFill>
                  <a:srgbClr val="000000"/>
                </a:solidFill>
                <a:effectLst/>
                <a:latin typeface="Montserrat" panose="00000500000000000000" pitchFamily="2" charset="0"/>
              </a:rPr>
              <a:t>ინფრასტრუქტურის </a:t>
            </a:r>
            <a:r>
              <a:rPr lang="ka-GE" sz="1200" b="0" i="0" u="none" strike="noStrike" dirty="0">
                <a:solidFill>
                  <a:srgbClr val="000000"/>
                </a:solidFill>
                <a:effectLst/>
                <a:latin typeface="Montserrat" panose="00000500000000000000" pitchFamily="2" charset="0"/>
              </a:rPr>
              <a:t>მიუხედავად კულტურული ღონისძიებაზე დასასწრებად მოვიდა შშმ პირები.</a:t>
            </a:r>
          </a:p>
        </p:txBody>
      </p:sp>
      <p:sp>
        <p:nvSpPr>
          <p:cNvPr id="348" name="Google Shape;348;p1"/>
          <p:cNvSpPr txBox="1"/>
          <p:nvPr/>
        </p:nvSpPr>
        <p:spPr>
          <a:xfrm>
            <a:off x="746381" y="2751990"/>
            <a:ext cx="5304985" cy="938700"/>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იდეების შემუშავების ეტაპ შემუშავდა [რიცხვი] იდეა</a:t>
            </a:r>
          </a:p>
          <a:p>
            <a:pPr marL="101600" marR="0" lvl="0" algn="l" rtl="0">
              <a:lnSpc>
                <a:spcPct val="100000"/>
              </a:lnSpc>
              <a:spcBef>
                <a:spcPts val="0"/>
              </a:spcBef>
              <a:spcAft>
                <a:spcPts val="0"/>
              </a:spcAft>
              <a:buClr>
                <a:schemeClr val="lt1"/>
              </a:buClr>
              <a:buSzPts val="2000"/>
            </a:pPr>
            <a:endParaRPr lang="ka-GE" sz="1200" b="0" i="0" u="none" strike="noStrike" cap="none"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endParaRPr lang="ka-GE" sz="1200"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endParaRPr lang="ka-GE" sz="1200" b="0" i="0" u="none" strike="noStrike" cap="none"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endParaRPr lang="ka-GE" sz="1200"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r>
              <a:rPr lang="ka-GE" sz="1200" b="0" i="0" u="none" strike="noStrike" cap="none" dirty="0">
                <a:solidFill>
                  <a:schemeClr val="lt1"/>
                </a:solidFill>
                <a:latin typeface="Montserrat"/>
                <a:ea typeface="Montserrat"/>
                <a:cs typeface="Montserrat"/>
                <a:sym typeface="Montserrat"/>
              </a:rPr>
              <a:t>       </a:t>
            </a:r>
          </a:p>
          <a:p>
            <a:pPr marL="101600" marR="0" lvl="0" algn="l" rtl="0">
              <a:lnSpc>
                <a:spcPct val="100000"/>
              </a:lnSpc>
              <a:spcBef>
                <a:spcPts val="0"/>
              </a:spcBef>
              <a:spcAft>
                <a:spcPts val="0"/>
              </a:spcAft>
              <a:buClr>
                <a:schemeClr val="lt1"/>
              </a:buClr>
              <a:buSzPts val="2000"/>
            </a:pPr>
            <a:r>
              <a:rPr lang="ka-GE" sz="1200" dirty="0">
                <a:solidFill>
                  <a:schemeClr val="lt1"/>
                </a:solidFill>
                <a:latin typeface="Montserrat"/>
                <a:ea typeface="Montserrat"/>
                <a:cs typeface="Montserrat"/>
                <a:sym typeface="Montserrat"/>
              </a:rPr>
              <a:t>  </a:t>
            </a:r>
            <a:endParaRPr lang="ka-GE" sz="1200" b="0" i="0" u="none" strike="noStrike" cap="none"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dirty="0">
                <a:solidFill>
                  <a:schemeClr val="lt1"/>
                </a:solidFill>
                <a:latin typeface="Montserrat"/>
                <a:ea typeface="Montserrat"/>
                <a:cs typeface="Montserrat"/>
                <a:sym typeface="Montserrat"/>
              </a:rPr>
              <a:t>                     3</a:t>
            </a:r>
            <a:r>
              <a:rPr lang="ka-GE" sz="1200" b="0" i="0" u="none" strike="noStrike" cap="none" dirty="0">
                <a:solidFill>
                  <a:schemeClr val="lt1"/>
                </a:solidFill>
                <a:latin typeface="Montserrat"/>
                <a:ea typeface="Montserrat"/>
                <a:cs typeface="Montserrat"/>
                <a:sym typeface="Montserrat"/>
              </a:rPr>
              <a:t> იდეა გადაიქცა ექსპერიმენტად და გამოიცადა</a:t>
            </a:r>
            <a:endParaRPr sz="1200" b="0" i="0" u="none" strike="noStrike" cap="none" dirty="0">
              <a:solidFill>
                <a:schemeClr val="lt1"/>
              </a:solidFill>
              <a:latin typeface="Poppins SemiBold"/>
              <a:ea typeface="Poppins SemiBold"/>
              <a:cs typeface="Poppins SemiBold"/>
              <a:sym typeface="Poppins SemiBold"/>
            </a:endParaRPr>
          </a:p>
        </p:txBody>
      </p:sp>
      <p:sp>
        <p:nvSpPr>
          <p:cNvPr id="351" name="Google Shape;351;p1"/>
          <p:cNvSpPr txBox="1"/>
          <p:nvPr/>
        </p:nvSpPr>
        <p:spPr>
          <a:xfrm>
            <a:off x="1244756" y="6126075"/>
            <a:ext cx="3999900" cy="399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7071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 name="Google Shape;352;p1"/>
          <p:cNvSpPr txBox="1"/>
          <p:nvPr/>
        </p:nvSpPr>
        <p:spPr>
          <a:xfrm>
            <a:off x="1959045" y="4738330"/>
            <a:ext cx="3778050" cy="1532420"/>
          </a:xfrm>
          <a:prstGeom prst="rect">
            <a:avLst/>
          </a:prstGeom>
          <a:noFill/>
          <a:ln>
            <a:noFill/>
          </a:ln>
        </p:spPr>
        <p:txBody>
          <a:bodyPr spcFirstLastPara="1" wrap="square" lIns="121900" tIns="121900" rIns="121900" bIns="121900" anchor="t" anchorCtr="0">
            <a:noAutofit/>
          </a:bodyPr>
          <a:lstStyle/>
          <a:p>
            <a:pPr marL="95250" marR="0" lvl="0" algn="l" rtl="0">
              <a:lnSpc>
                <a:spcPct val="100000"/>
              </a:lnSpc>
              <a:spcBef>
                <a:spcPts val="0"/>
              </a:spcBef>
              <a:spcAft>
                <a:spcPts val="0"/>
              </a:spcAft>
              <a:buClr>
                <a:schemeClr val="lt1"/>
              </a:buClr>
              <a:buSzPts val="2100"/>
            </a:pPr>
            <a:r>
              <a:rPr lang="ka-GE" sz="1200" b="0" i="0" u="none" strike="noStrike" cap="none" dirty="0">
                <a:solidFill>
                  <a:schemeClr val="lt1"/>
                </a:solidFill>
                <a:latin typeface="Montserrat"/>
                <a:ea typeface="Montserrat"/>
                <a:cs typeface="Montserrat"/>
                <a:sym typeface="Montserrat"/>
              </a:rPr>
              <a:t>300ადამიანი იყო ჩართული ექსპერიმენტირების პროცესში [იდეის გამოცდის მიზნით] </a:t>
            </a:r>
            <a:endParaRPr lang="ka-GE" sz="1600" b="0" i="0" u="none" strike="noStrike" cap="none" dirty="0">
              <a:solidFill>
                <a:srgbClr val="2A5159"/>
              </a:solidFill>
              <a:latin typeface="Poppins SemiBold"/>
              <a:ea typeface="Poppins SemiBold"/>
              <a:cs typeface="Poppins SemiBold"/>
              <a:sym typeface="Poppins SemiBold"/>
            </a:endParaRPr>
          </a:p>
        </p:txBody>
      </p:sp>
      <p:sp>
        <p:nvSpPr>
          <p:cNvPr id="353" name="Google Shape;353;p1"/>
          <p:cNvSpPr txBox="1"/>
          <p:nvPr/>
        </p:nvSpPr>
        <p:spPr>
          <a:xfrm>
            <a:off x="1490159" y="5718549"/>
            <a:ext cx="4171806" cy="2079454"/>
          </a:xfrm>
          <a:prstGeom prst="rect">
            <a:avLst/>
          </a:prstGeom>
          <a:noFill/>
          <a:ln>
            <a:noFill/>
          </a:ln>
        </p:spPr>
        <p:txBody>
          <a:bodyPr spcFirstLastPara="1" wrap="square" lIns="121900" tIns="121900" rIns="121900" bIns="121900" anchor="t" anchorCtr="0">
            <a:noAutofit/>
          </a:bodyPr>
          <a:lstStyle/>
          <a:p>
            <a:pPr marL="457200" marR="0" lvl="0" indent="-361950" algn="just"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მონაცემები წარმატების კრიტერიუმების მიხედვით მოსალოდნელი გავლენის გასაზომად. </a:t>
            </a:r>
            <a:r>
              <a:rPr lang="ka-GE" sz="1200" b="0" i="0" u="none" strike="noStrike" cap="none" dirty="0" smtClean="0">
                <a:solidFill>
                  <a:schemeClr val="lt1"/>
                </a:solidFill>
                <a:latin typeface="Montserrat"/>
                <a:ea typeface="Montserrat"/>
                <a:cs typeface="Montserrat"/>
                <a:sym typeface="Montserrat"/>
              </a:rPr>
              <a:t>    </a:t>
            </a:r>
          </a:p>
          <a:p>
            <a:pPr marL="457200" marR="0" lvl="0" indent="-361950" algn="just" rtl="0">
              <a:lnSpc>
                <a:spcPct val="100000"/>
              </a:lnSpc>
              <a:spcBef>
                <a:spcPts val="0"/>
              </a:spcBef>
              <a:spcAft>
                <a:spcPts val="0"/>
              </a:spcAft>
              <a:buClr>
                <a:schemeClr val="lt1"/>
              </a:buClr>
              <a:buSzPts val="2100"/>
              <a:buFont typeface="Montserrat SemiBold"/>
              <a:buChar char="●"/>
            </a:pPr>
            <a:r>
              <a:rPr lang="ka-GE" sz="1200" dirty="0" smtClean="0">
                <a:solidFill>
                  <a:schemeClr val="lt1"/>
                </a:solidFill>
                <a:latin typeface="Montserrat"/>
                <a:ea typeface="Montserrat"/>
                <a:cs typeface="Montserrat"/>
                <a:sym typeface="Montserrat"/>
              </a:rPr>
              <a:t>ექსპერიმენტის ჩატარების დროს, აღმოჩნდა, რომ შესაბამის ლოკაციაზე  არ არსებობდა შესაბამისი ინვენტარი, საინფორმაცია/საგანმანათლებლო დაფა, სკამები, ნაგვის ურნები, ინტერნეტი,  რაც გაითვალისწინა მუნიციპალიტეტმა და მონაწილეობა მიიღო პროექტში და შეიძინა ის ძირითადი ინვენტარი</a:t>
            </a:r>
            <a:r>
              <a:rPr lang="ka-GE" sz="1200" smtClean="0">
                <a:solidFill>
                  <a:schemeClr val="lt1"/>
                </a:solidFill>
                <a:latin typeface="Montserrat"/>
                <a:ea typeface="Montserrat"/>
                <a:cs typeface="Montserrat"/>
                <a:sym typeface="Montserrat"/>
              </a:rPr>
              <a:t>, რაზედაც უკმაყოფილებას გამოხატავდა მისული პირები.</a:t>
            </a:r>
            <a:endParaRPr lang="ka-GE" sz="1200" b="0" i="0" u="none" strike="noStrike" cap="none" dirty="0" smtClean="0">
              <a:solidFill>
                <a:schemeClr val="lt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lt1"/>
              </a:buClr>
              <a:buSzPts val="2100"/>
              <a:buFont typeface="Montserrat SemiBold"/>
              <a:buChar char="●"/>
            </a:pPr>
            <a:endParaRPr lang="pt-BR" sz="1200" b="0" i="0" u="none" strike="noStrike" cap="none" dirty="0">
              <a:solidFill>
                <a:schemeClr val="lt1"/>
              </a:solidFill>
              <a:latin typeface="Poppins SemiBold"/>
              <a:ea typeface="Poppins SemiBold"/>
              <a:cs typeface="Poppins SemiBold"/>
            </a:endParaRPr>
          </a:p>
        </p:txBody>
      </p:sp>
      <p:grpSp>
        <p:nvGrpSpPr>
          <p:cNvPr id="354" name="Google Shape;354;p1"/>
          <p:cNvGrpSpPr/>
          <p:nvPr/>
        </p:nvGrpSpPr>
        <p:grpSpPr>
          <a:xfrm>
            <a:off x="677484" y="3717484"/>
            <a:ext cx="821870" cy="823097"/>
            <a:chOff x="5273801" y="2606040"/>
            <a:chExt cx="1644396" cy="1645920"/>
          </a:xfrm>
        </p:grpSpPr>
        <p:sp>
          <p:nvSpPr>
            <p:cNvPr id="355" name="Google Shape;355;p1"/>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56" name="Google Shape;356;p1"/>
            <p:cNvGrpSpPr/>
            <p:nvPr/>
          </p:nvGrpSpPr>
          <p:grpSpPr>
            <a:xfrm>
              <a:off x="5724143" y="2796921"/>
              <a:ext cx="745236" cy="1259967"/>
              <a:chOff x="5724143" y="2796921"/>
              <a:chExt cx="745236" cy="1259967"/>
            </a:xfrm>
          </p:grpSpPr>
          <p:sp>
            <p:nvSpPr>
              <p:cNvPr id="357" name="Google Shape;357;p1"/>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58" name="Google Shape;358;p1"/>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Trebuchet MS"/>
                  <a:ea typeface="Trebuchet MS"/>
                  <a:cs typeface="Trebuchet MS"/>
                  <a:sym typeface="Trebuchet MS"/>
                </a:endParaRPr>
              </a:p>
            </p:txBody>
          </p:sp>
        </p:grpSp>
      </p:grpSp>
      <p:grpSp>
        <p:nvGrpSpPr>
          <p:cNvPr id="359" name="Google Shape;359;p1"/>
          <p:cNvGrpSpPr/>
          <p:nvPr/>
        </p:nvGrpSpPr>
        <p:grpSpPr>
          <a:xfrm>
            <a:off x="696794" y="4693523"/>
            <a:ext cx="783944" cy="789663"/>
            <a:chOff x="5273803" y="2606040"/>
            <a:chExt cx="1644396" cy="1645920"/>
          </a:xfrm>
        </p:grpSpPr>
        <p:sp>
          <p:nvSpPr>
            <p:cNvPr id="360" name="Google Shape;360;p1"/>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1" name="Google Shape;361;p1"/>
            <p:cNvGrpSpPr/>
            <p:nvPr/>
          </p:nvGrpSpPr>
          <p:grpSpPr>
            <a:xfrm>
              <a:off x="5377816" y="2865501"/>
              <a:ext cx="1434846" cy="1099185"/>
              <a:chOff x="5377816" y="2865501"/>
              <a:chExt cx="1434846" cy="1099185"/>
            </a:xfrm>
          </p:grpSpPr>
          <p:sp>
            <p:nvSpPr>
              <p:cNvPr id="362" name="Google Shape;362;p1"/>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3" name="Google Shape;363;p1"/>
              <p:cNvSpPr/>
              <p:nvPr/>
            </p:nvSpPr>
            <p:spPr>
              <a:xfrm>
                <a:off x="5801106" y="2926082"/>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Trebuchet MS"/>
                  <a:ea typeface="Trebuchet MS"/>
                  <a:cs typeface="Trebuchet MS"/>
                  <a:sym typeface="Trebuchet MS"/>
                </a:endParaRPr>
              </a:p>
            </p:txBody>
          </p:sp>
        </p:grpSp>
      </p:grpSp>
      <p:grpSp>
        <p:nvGrpSpPr>
          <p:cNvPr id="364" name="Google Shape;364;p1"/>
          <p:cNvGrpSpPr/>
          <p:nvPr/>
        </p:nvGrpSpPr>
        <p:grpSpPr>
          <a:xfrm>
            <a:off x="644921" y="5545965"/>
            <a:ext cx="879000" cy="858948"/>
            <a:chOff x="2667000" y="0"/>
            <a:chExt cx="6858000" cy="6858000"/>
          </a:xfrm>
        </p:grpSpPr>
        <p:sp>
          <p:nvSpPr>
            <p:cNvPr id="365" name="Google Shape;365;p1"/>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6" name="Google Shape;366;p1"/>
            <p:cNvGrpSpPr/>
            <p:nvPr/>
          </p:nvGrpSpPr>
          <p:grpSpPr>
            <a:xfrm>
              <a:off x="3806825" y="1143000"/>
              <a:ext cx="4578350" cy="4565650"/>
              <a:chOff x="3806825" y="1143000"/>
              <a:chExt cx="4578351" cy="4565650"/>
            </a:xfrm>
          </p:grpSpPr>
          <p:sp>
            <p:nvSpPr>
              <p:cNvPr id="367" name="Google Shape;367;p1"/>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8" name="Google Shape;368;p1"/>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4" name="Google Shape;346;p1">
            <a:extLst>
              <a:ext uri="{FF2B5EF4-FFF2-40B4-BE49-F238E27FC236}">
                <a16:creationId xmlns:a16="http://schemas.microsoft.com/office/drawing/2014/main" xmlns="" id="{B8F6C873-B9F1-EF77-F3A9-0D1FC916DD07}"/>
              </a:ext>
            </a:extLst>
          </p:cNvPr>
          <p:cNvSpPr txBox="1"/>
          <p:nvPr/>
        </p:nvSpPr>
        <p:spPr>
          <a:xfrm>
            <a:off x="6534051" y="485316"/>
            <a:ext cx="4310637" cy="93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2800" b="0" i="0" u="none" strike="noStrike" cap="none" dirty="0">
                <a:solidFill>
                  <a:schemeClr val="dk1"/>
                </a:solidFill>
                <a:latin typeface="Montserrat SemiBold"/>
                <a:ea typeface="Montserrat SemiBold"/>
                <a:cs typeface="Montserrat SemiBold"/>
                <a:sym typeface="Montserrat SemiBold"/>
              </a:rPr>
              <a:t>Experimentation space [idea 1]</a:t>
            </a:r>
            <a:endParaRPr lang="pt-BR" sz="3200" b="0" i="0" u="none" strike="noStrike" cap="none" dirty="0">
              <a:solidFill>
                <a:schemeClr val="dk1"/>
              </a:solidFill>
              <a:latin typeface="Montserrat SemiBold"/>
              <a:ea typeface="Montserrat SemiBold"/>
              <a:cs typeface="Montserrat SemiBold"/>
            </a:endParaRPr>
          </a:p>
        </p:txBody>
      </p:sp>
      <p:sp>
        <p:nvSpPr>
          <p:cNvPr id="5" name="Google Shape;347;p1">
            <a:extLst>
              <a:ext uri="{FF2B5EF4-FFF2-40B4-BE49-F238E27FC236}">
                <a16:creationId xmlns:a16="http://schemas.microsoft.com/office/drawing/2014/main" xmlns="" id="{BF286349-1FD1-E1CA-995C-67FA80673E8D}"/>
              </a:ext>
            </a:extLst>
          </p:cNvPr>
          <p:cNvSpPr txBox="1"/>
          <p:nvPr/>
        </p:nvSpPr>
        <p:spPr>
          <a:xfrm>
            <a:off x="6534051" y="1544749"/>
            <a:ext cx="4927706" cy="182502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300"/>
              </a:spcBef>
              <a:spcAft>
                <a:spcPts val="0"/>
              </a:spcAft>
              <a:buClr>
                <a:srgbClr val="000000"/>
              </a:buClr>
              <a:buSzPts val="2000"/>
              <a:buFont typeface="Arial"/>
              <a:buNone/>
            </a:pPr>
            <a:r>
              <a:rPr lang="en-US" sz="1200" b="1" i="0" u="none" strike="noStrike" cap="none" dirty="0">
                <a:solidFill>
                  <a:srgbClr val="000000"/>
                </a:solidFill>
                <a:latin typeface="Montserrat"/>
                <a:ea typeface="Montserrat"/>
                <a:cs typeface="Montserrat"/>
                <a:sym typeface="Montserrat"/>
              </a:rPr>
              <a:t>Experiments: </a:t>
            </a:r>
            <a:r>
              <a:rPr lang="en-US" sz="1200" b="0" i="0" u="none" strike="noStrike" cap="none" dirty="0">
                <a:solidFill>
                  <a:srgbClr val="000000"/>
                </a:solidFill>
                <a:latin typeface="Montserrat"/>
                <a:ea typeface="Montserrat"/>
                <a:cs typeface="Montserrat"/>
                <a:sym typeface="Montserrat"/>
              </a:rPr>
              <a:t>Describe the idea for solution you transformed into experiments, how you built the corresponding prototypes, and how you tested them. How did you measure success?</a:t>
            </a:r>
            <a:endParaRPr lang="pt-BR" sz="1200" b="0" i="0" u="none" strike="noStrike" cap="none">
              <a:solidFill>
                <a:srgbClr val="000000"/>
              </a:solidFill>
              <a:latin typeface="Montserrat"/>
              <a:ea typeface="Montserrat"/>
              <a:cs typeface="Montserrat"/>
            </a:endParaRPr>
          </a:p>
          <a:p>
            <a:pPr>
              <a:spcBef>
                <a:spcPts val="1300"/>
              </a:spcBef>
              <a:buSzPts val="2000"/>
            </a:pPr>
            <a:r>
              <a:rPr lang="en-US" sz="1200" b="1" i="0" u="none" strike="noStrike" cap="none" dirty="0">
                <a:solidFill>
                  <a:srgbClr val="000000"/>
                </a:solidFill>
                <a:latin typeface="Montserrat"/>
                <a:ea typeface="Montserrat"/>
                <a:cs typeface="Montserrat"/>
                <a:sym typeface="Montserrat"/>
              </a:rPr>
              <a:t>Learnings: </a:t>
            </a:r>
            <a:r>
              <a:rPr lang="en-US" sz="1200" b="0" i="0" u="none" strike="noStrike" cap="none" dirty="0">
                <a:solidFill>
                  <a:srgbClr val="000000"/>
                </a:solidFill>
                <a:latin typeface="Montserrat"/>
                <a:ea typeface="Montserrat"/>
                <a:cs typeface="Montserrat"/>
                <a:sym typeface="Montserrat"/>
              </a:rPr>
              <a:t>Describe what you learnt during experimentation, what surprised you the most, and how you’ll be using these learnings to improve your ideas for solutions.</a:t>
            </a:r>
            <a:r>
              <a:rPr lang="en-US" sz="1200" dirty="0">
                <a:latin typeface="Montserrat"/>
                <a:ea typeface="Montserrat"/>
                <a:cs typeface="Montserrat"/>
                <a:sym typeface="Montserrat"/>
              </a:rPr>
              <a:t> </a:t>
            </a: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dirty="0">
                <a:latin typeface="Montserrat"/>
                <a:ea typeface="Montserrat"/>
                <a:cs typeface="Montserrat"/>
                <a:sym typeface="Montserrat"/>
              </a:rPr>
              <a:t/>
            </a:r>
            <a:br>
              <a:rPr lang="en-US" sz="1200" dirty="0">
                <a:latin typeface="Montserrat"/>
                <a:ea typeface="Montserrat"/>
                <a:cs typeface="Montserrat"/>
                <a:sym typeface="Montserrat"/>
              </a:rPr>
            </a:br>
            <a:r>
              <a:rPr lang="en-US" sz="1200" b="0" i="0" u="none" strike="noStrike" cap="none" dirty="0">
                <a:solidFill>
                  <a:schemeClr val="dk1"/>
                </a:solidFill>
                <a:latin typeface="Montserrat"/>
                <a:ea typeface="Montserrat"/>
                <a:cs typeface="Montserrat"/>
                <a:sym typeface="Montserrat"/>
              </a:rPr>
              <a:t>If you have any pictures, include them in the next slide.</a:t>
            </a:r>
            <a:endParaRPr sz="1200" b="0" i="0" u="none" strike="noStrike" cap="none" dirty="0">
              <a:solidFill>
                <a:schemeClr val="dk1"/>
              </a:solidFill>
              <a:latin typeface="Montserrat"/>
              <a:ea typeface="Montserrat"/>
              <a:cs typeface="Montserrat"/>
            </a:endParaRPr>
          </a:p>
        </p:txBody>
      </p:sp>
      <p:sp>
        <p:nvSpPr>
          <p:cNvPr id="6" name="Google Shape;348;p1">
            <a:extLst>
              <a:ext uri="{FF2B5EF4-FFF2-40B4-BE49-F238E27FC236}">
                <a16:creationId xmlns:a16="http://schemas.microsoft.com/office/drawing/2014/main" xmlns="" id="{D590E0DF-2FBE-DA8C-39F4-6637B8140EBB}"/>
              </a:ext>
            </a:extLst>
          </p:cNvPr>
          <p:cNvSpPr txBox="1"/>
          <p:nvPr/>
        </p:nvSpPr>
        <p:spPr>
          <a:xfrm>
            <a:off x="7165053" y="3687810"/>
            <a:ext cx="4037293" cy="797964"/>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a:t>
            </a:r>
            <a:r>
              <a:rPr lang="en-US" sz="1200" dirty="0">
                <a:solidFill>
                  <a:schemeClr val="lt1"/>
                </a:solidFill>
                <a:latin typeface="Montserrat"/>
                <a:ea typeface="Montserrat"/>
                <a:cs typeface="Montserrat"/>
                <a:sym typeface="Montserrat"/>
              </a:rPr>
              <a:t>that arose</a:t>
            </a:r>
            <a:r>
              <a:rPr lang="en-US" sz="1200" b="0" i="0" u="none" strike="noStrike" cap="none" dirty="0">
                <a:solidFill>
                  <a:schemeClr val="lt1"/>
                </a:solidFill>
                <a:latin typeface="Montserrat"/>
                <a:ea typeface="Montserrat"/>
                <a:cs typeface="Montserrat"/>
                <a:sym typeface="Montserrat"/>
              </a:rPr>
              <a:t> during ideation</a:t>
            </a:r>
            <a:endParaRPr lang="pt-BR" sz="1200" b="0" i="0" u="none" strike="noStrike" cap="none" dirty="0">
              <a:solidFill>
                <a:schemeClr val="lt1"/>
              </a:solidFill>
              <a:latin typeface="Arial"/>
              <a:ea typeface="Arial"/>
              <a:cs typeface="Arial"/>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converted into experiments and tested</a:t>
            </a:r>
            <a:endParaRPr sz="1200" b="0" i="0" u="none" strike="noStrike" cap="none" dirty="0">
              <a:solidFill>
                <a:schemeClr val="lt1"/>
              </a:solidFill>
              <a:latin typeface="Poppins SemiBold"/>
              <a:ea typeface="Poppins SemiBold"/>
              <a:cs typeface="Poppins SemiBold"/>
              <a:sym typeface="Poppins SemiBold"/>
            </a:endParaRPr>
          </a:p>
        </p:txBody>
      </p:sp>
      <p:sp>
        <p:nvSpPr>
          <p:cNvPr id="7" name="Google Shape;352;p1">
            <a:extLst>
              <a:ext uri="{FF2B5EF4-FFF2-40B4-BE49-F238E27FC236}">
                <a16:creationId xmlns:a16="http://schemas.microsoft.com/office/drawing/2014/main" xmlns="" id="{F2C1BA95-F707-8DCD-0A44-F62DDD42B383}"/>
              </a:ext>
            </a:extLst>
          </p:cNvPr>
          <p:cNvSpPr txBox="1"/>
          <p:nvPr/>
        </p:nvSpPr>
        <p:spPr>
          <a:xfrm>
            <a:off x="7150499" y="4717421"/>
            <a:ext cx="3979848" cy="614495"/>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Number of people who interacted with your experiments during testing</a:t>
            </a:r>
            <a:endParaRPr lang="pt-BR" sz="1200" b="0" i="0" u="none" strike="noStrike" cap="none">
              <a:solidFill>
                <a:schemeClr val="lt1"/>
              </a:solidFill>
              <a:latin typeface="Montserrat"/>
              <a:ea typeface="Montserrat"/>
              <a:cs typeface="Montserrat"/>
            </a:endParaRPr>
          </a:p>
          <a:p>
            <a:pPr marL="0" marR="0" lvl="0" indent="0" algn="l" rtl="0">
              <a:lnSpc>
                <a:spcPct val="100000"/>
              </a:lnSpc>
              <a:spcBef>
                <a:spcPts val="0"/>
              </a:spcBef>
              <a:spcAft>
                <a:spcPts val="0"/>
              </a:spcAft>
              <a:buClr>
                <a:srgbClr val="000000"/>
              </a:buClr>
              <a:buSzPts val="1500"/>
              <a:buFont typeface="Arial"/>
              <a:buNone/>
            </a:pPr>
            <a:endParaRPr sz="1600" b="0" i="0" u="none" strike="noStrike" cap="none">
              <a:solidFill>
                <a:srgbClr val="2A5159"/>
              </a:solidFill>
              <a:latin typeface="Poppins SemiBold"/>
              <a:ea typeface="Poppins SemiBold"/>
              <a:cs typeface="Poppins SemiBold"/>
              <a:sym typeface="Poppins SemiBold"/>
            </a:endParaRPr>
          </a:p>
        </p:txBody>
      </p:sp>
      <p:sp>
        <p:nvSpPr>
          <p:cNvPr id="8" name="Google Shape;353;p1">
            <a:extLst>
              <a:ext uri="{FF2B5EF4-FFF2-40B4-BE49-F238E27FC236}">
                <a16:creationId xmlns:a16="http://schemas.microsoft.com/office/drawing/2014/main" xmlns="" id="{DF4DF750-C83C-D473-6878-A74FC8D4C063}"/>
              </a:ext>
            </a:extLst>
          </p:cNvPr>
          <p:cNvSpPr txBox="1"/>
          <p:nvPr/>
        </p:nvSpPr>
        <p:spPr>
          <a:xfrm>
            <a:off x="7155027" y="5616150"/>
            <a:ext cx="3947247" cy="654600"/>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Any data on measure of success used for this idea to understand impact</a:t>
            </a:r>
            <a:endParaRPr lang="pt-BR" sz="1200" b="0" i="0" u="none" strike="noStrike" cap="none">
              <a:solidFill>
                <a:schemeClr val="lt1"/>
              </a:solidFill>
              <a:latin typeface="Poppins SemiBold"/>
              <a:ea typeface="Poppins SemiBold"/>
              <a:cs typeface="Poppins SemiBold"/>
            </a:endParaRPr>
          </a:p>
        </p:txBody>
      </p:sp>
      <p:grpSp>
        <p:nvGrpSpPr>
          <p:cNvPr id="9" name="Google Shape;354;p1">
            <a:extLst>
              <a:ext uri="{FF2B5EF4-FFF2-40B4-BE49-F238E27FC236}">
                <a16:creationId xmlns:a16="http://schemas.microsoft.com/office/drawing/2014/main" xmlns="" id="{D0E3D87A-AAA3-0E4D-57D0-F78781E16D46}"/>
              </a:ext>
            </a:extLst>
          </p:cNvPr>
          <p:cNvGrpSpPr/>
          <p:nvPr/>
        </p:nvGrpSpPr>
        <p:grpSpPr>
          <a:xfrm>
            <a:off x="6342352" y="3687405"/>
            <a:ext cx="821870" cy="823097"/>
            <a:chOff x="5273801" y="2606040"/>
            <a:chExt cx="1644396" cy="1645920"/>
          </a:xfrm>
        </p:grpSpPr>
        <p:sp>
          <p:nvSpPr>
            <p:cNvPr id="10" name="Google Shape;355;p1">
              <a:extLst>
                <a:ext uri="{FF2B5EF4-FFF2-40B4-BE49-F238E27FC236}">
                  <a16:creationId xmlns:a16="http://schemas.microsoft.com/office/drawing/2014/main" xmlns="" id="{5F67E4FF-7D9B-F396-B5B2-26ADCA25DD46}"/>
                </a:ext>
              </a:extLst>
            </p:cNvPr>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1" name="Google Shape;356;p1">
              <a:extLst>
                <a:ext uri="{FF2B5EF4-FFF2-40B4-BE49-F238E27FC236}">
                  <a16:creationId xmlns:a16="http://schemas.microsoft.com/office/drawing/2014/main" xmlns="" id="{F006599D-EB40-C2CE-EC74-3AEBCA2C7C2D}"/>
                </a:ext>
              </a:extLst>
            </p:cNvPr>
            <p:cNvGrpSpPr/>
            <p:nvPr/>
          </p:nvGrpSpPr>
          <p:grpSpPr>
            <a:xfrm>
              <a:off x="5724143" y="2796921"/>
              <a:ext cx="745236" cy="1259967"/>
              <a:chOff x="5724143" y="2796921"/>
              <a:chExt cx="745236" cy="1259967"/>
            </a:xfrm>
          </p:grpSpPr>
          <p:sp>
            <p:nvSpPr>
              <p:cNvPr id="12" name="Google Shape;357;p1">
                <a:extLst>
                  <a:ext uri="{FF2B5EF4-FFF2-40B4-BE49-F238E27FC236}">
                    <a16:creationId xmlns:a16="http://schemas.microsoft.com/office/drawing/2014/main" xmlns="" id="{B80058C3-3518-21AB-7F99-F741DFB3991F}"/>
                  </a:ext>
                </a:extLst>
              </p:cNvPr>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3" name="Google Shape;358;p1">
                <a:extLst>
                  <a:ext uri="{FF2B5EF4-FFF2-40B4-BE49-F238E27FC236}">
                    <a16:creationId xmlns:a16="http://schemas.microsoft.com/office/drawing/2014/main" xmlns="" id="{C2D03949-4A09-4FA2-D1C4-B255EB6AA53A}"/>
                  </a:ext>
                </a:extLst>
              </p:cNvPr>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4" name="Google Shape;359;p1">
            <a:extLst>
              <a:ext uri="{FF2B5EF4-FFF2-40B4-BE49-F238E27FC236}">
                <a16:creationId xmlns:a16="http://schemas.microsoft.com/office/drawing/2014/main" xmlns="" id="{5D27F5E1-9E99-2827-A54D-42C5EAB840CC}"/>
              </a:ext>
            </a:extLst>
          </p:cNvPr>
          <p:cNvGrpSpPr/>
          <p:nvPr/>
        </p:nvGrpSpPr>
        <p:grpSpPr>
          <a:xfrm>
            <a:off x="6361662" y="4663444"/>
            <a:ext cx="783944" cy="789663"/>
            <a:chOff x="5273803" y="2606040"/>
            <a:chExt cx="1644396" cy="1645920"/>
          </a:xfrm>
        </p:grpSpPr>
        <p:sp>
          <p:nvSpPr>
            <p:cNvPr id="15" name="Google Shape;360;p1">
              <a:extLst>
                <a:ext uri="{FF2B5EF4-FFF2-40B4-BE49-F238E27FC236}">
                  <a16:creationId xmlns:a16="http://schemas.microsoft.com/office/drawing/2014/main" xmlns="" id="{E3312A29-056C-72BE-EE2C-F8469B5CA961}"/>
                </a:ext>
              </a:extLst>
            </p:cNvPr>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6" name="Google Shape;361;p1">
              <a:extLst>
                <a:ext uri="{FF2B5EF4-FFF2-40B4-BE49-F238E27FC236}">
                  <a16:creationId xmlns:a16="http://schemas.microsoft.com/office/drawing/2014/main" xmlns="" id="{7FCE724E-FC2D-F5B5-6B94-993CD3D8CAEF}"/>
                </a:ext>
              </a:extLst>
            </p:cNvPr>
            <p:cNvGrpSpPr/>
            <p:nvPr/>
          </p:nvGrpSpPr>
          <p:grpSpPr>
            <a:xfrm>
              <a:off x="5377816" y="2865501"/>
              <a:ext cx="1434846" cy="1099185"/>
              <a:chOff x="5377816" y="2865501"/>
              <a:chExt cx="1434846" cy="1099185"/>
            </a:xfrm>
          </p:grpSpPr>
          <p:sp>
            <p:nvSpPr>
              <p:cNvPr id="17" name="Google Shape;362;p1">
                <a:extLst>
                  <a:ext uri="{FF2B5EF4-FFF2-40B4-BE49-F238E27FC236}">
                    <a16:creationId xmlns:a16="http://schemas.microsoft.com/office/drawing/2014/main" xmlns="" id="{B50C935D-BFCB-96A7-1883-72C76769387C}"/>
                  </a:ext>
                </a:extLst>
              </p:cNvPr>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 name="Google Shape;363;p1">
                <a:extLst>
                  <a:ext uri="{FF2B5EF4-FFF2-40B4-BE49-F238E27FC236}">
                    <a16:creationId xmlns:a16="http://schemas.microsoft.com/office/drawing/2014/main" xmlns="" id="{10CC5415-B3A3-6365-B8BC-9D40769F3616}"/>
                  </a:ext>
                </a:extLst>
              </p:cNvPr>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9" name="Google Shape;364;p1">
            <a:extLst>
              <a:ext uri="{FF2B5EF4-FFF2-40B4-BE49-F238E27FC236}">
                <a16:creationId xmlns:a16="http://schemas.microsoft.com/office/drawing/2014/main" xmlns="" id="{F6A0071B-BA62-F9EC-EA03-3FDE6221C9B4}"/>
              </a:ext>
            </a:extLst>
          </p:cNvPr>
          <p:cNvGrpSpPr/>
          <p:nvPr/>
        </p:nvGrpSpPr>
        <p:grpSpPr>
          <a:xfrm>
            <a:off x="6309789" y="5515886"/>
            <a:ext cx="879000" cy="858948"/>
            <a:chOff x="2667000" y="0"/>
            <a:chExt cx="6858000" cy="6858000"/>
          </a:xfrm>
        </p:grpSpPr>
        <p:sp>
          <p:nvSpPr>
            <p:cNvPr id="20" name="Google Shape;365;p1">
              <a:extLst>
                <a:ext uri="{FF2B5EF4-FFF2-40B4-BE49-F238E27FC236}">
                  <a16:creationId xmlns:a16="http://schemas.microsoft.com/office/drawing/2014/main" xmlns="" id="{5FC26FFC-1714-0AC3-0F0F-A0E976BA3254}"/>
                </a:ext>
              </a:extLst>
            </p:cNvPr>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21" name="Google Shape;366;p1">
              <a:extLst>
                <a:ext uri="{FF2B5EF4-FFF2-40B4-BE49-F238E27FC236}">
                  <a16:creationId xmlns:a16="http://schemas.microsoft.com/office/drawing/2014/main" xmlns="" id="{47535EFD-6A3D-D028-E996-A161992EADE4}"/>
                </a:ext>
              </a:extLst>
            </p:cNvPr>
            <p:cNvGrpSpPr/>
            <p:nvPr/>
          </p:nvGrpSpPr>
          <p:grpSpPr>
            <a:xfrm>
              <a:off x="3806825" y="1143000"/>
              <a:ext cx="4578350" cy="4565650"/>
              <a:chOff x="3806825" y="1143000"/>
              <a:chExt cx="4578351" cy="4565650"/>
            </a:xfrm>
          </p:grpSpPr>
          <p:sp>
            <p:nvSpPr>
              <p:cNvPr id="22" name="Google Shape;367;p1">
                <a:extLst>
                  <a:ext uri="{FF2B5EF4-FFF2-40B4-BE49-F238E27FC236}">
                    <a16:creationId xmlns:a16="http://schemas.microsoft.com/office/drawing/2014/main" xmlns="" id="{8D75905C-9BF7-5619-11BD-7C3882ACB531}"/>
                  </a:ext>
                </a:extLst>
              </p:cNvPr>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3" name="Google Shape;368;p1">
                <a:extLst>
                  <a:ext uri="{FF2B5EF4-FFF2-40B4-BE49-F238E27FC236}">
                    <a16:creationId xmlns:a16="http://schemas.microsoft.com/office/drawing/2014/main" xmlns="" id="{E52036DA-A1A8-EE66-1BEC-916C71619B82}"/>
                  </a:ext>
                </a:extLst>
              </p:cNvPr>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arekh.kankadze\Desktop\bf020dad-a01b-4a56-86a7-dc8968f31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25" y="0"/>
            <a:ext cx="4057650" cy="2543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arekh.kankadze\Desktop\300006915_430795829091374_400892478030959338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29100" cy="254317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43176"/>
            <a:ext cx="3829050" cy="418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051" y="2543176"/>
            <a:ext cx="4057649"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descr="C:\Users\marekh.kankadze\Desktop\315084160_842241243797538_2679062687796642633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6700" y="2543176"/>
            <a:ext cx="4305299" cy="41814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9575" y="1"/>
            <a:ext cx="4162424" cy="254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06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Google Shape;310;g13003a48218_1_0">
            <a:extLst>
              <a:ext uri="{FF2B5EF4-FFF2-40B4-BE49-F238E27FC236}">
                <a16:creationId xmlns:a16="http://schemas.microsoft.com/office/drawing/2014/main" xmlns="" id="{17B86CB9-9C21-47A4-D261-866AE2699A1E}"/>
              </a:ext>
            </a:extLst>
          </p:cNvPr>
          <p:cNvSpPr/>
          <p:nvPr/>
        </p:nvSpPr>
        <p:spPr>
          <a:xfrm>
            <a:off x="-134071" y="3491019"/>
            <a:ext cx="12323674" cy="4025572"/>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 name="Google Shape;346;p1"/>
          <p:cNvSpPr txBox="1"/>
          <p:nvPr/>
        </p:nvSpPr>
        <p:spPr>
          <a:xfrm>
            <a:off x="869183" y="515395"/>
            <a:ext cx="4310637" cy="4392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2800" b="0" i="0" u="none" strike="noStrike" cap="none" dirty="0">
                <a:solidFill>
                  <a:schemeClr val="dk1"/>
                </a:solidFill>
                <a:latin typeface="Montserrat SemiBold"/>
                <a:ea typeface="Montserrat SemiBold"/>
                <a:cs typeface="Montserrat SemiBold"/>
                <a:sym typeface="Montserrat SemiBold"/>
              </a:rPr>
              <a:t>ექსპერიმენტის შესახებ</a:t>
            </a:r>
          </a:p>
          <a:p>
            <a:pPr marL="0" marR="0" lvl="0" indent="0" algn="l" rtl="0">
              <a:lnSpc>
                <a:spcPct val="100000"/>
              </a:lnSpc>
              <a:spcBef>
                <a:spcPts val="0"/>
              </a:spcBef>
              <a:spcAft>
                <a:spcPts val="0"/>
              </a:spcAft>
              <a:buClr>
                <a:srgbClr val="000000"/>
              </a:buClr>
              <a:buSzPts val="4000"/>
              <a:buFont typeface="Arial"/>
              <a:buNone/>
            </a:pPr>
            <a:r>
              <a:rPr lang="en-US" sz="2800" b="0" i="0" u="none" strike="noStrike" cap="none" dirty="0">
                <a:solidFill>
                  <a:schemeClr val="dk1"/>
                </a:solidFill>
                <a:latin typeface="Montserrat SemiBold"/>
                <a:ea typeface="Montserrat SemiBold"/>
                <a:cs typeface="Montserrat SemiBold"/>
                <a:sym typeface="Montserrat SemiBold"/>
              </a:rPr>
              <a:t>[</a:t>
            </a:r>
            <a:r>
              <a:rPr lang="ka-GE" sz="2800" b="0" i="0" u="none" strike="noStrike" cap="none" dirty="0">
                <a:solidFill>
                  <a:schemeClr val="dk1"/>
                </a:solidFill>
                <a:latin typeface="Montserrat SemiBold"/>
                <a:ea typeface="Montserrat SemiBold"/>
                <a:cs typeface="Montserrat SemiBold"/>
                <a:sym typeface="Montserrat SemiBold"/>
              </a:rPr>
              <a:t>იდეა</a:t>
            </a:r>
            <a:r>
              <a:rPr lang="en-US" sz="2800" b="0" i="0" u="none" strike="noStrike" cap="none" dirty="0">
                <a:solidFill>
                  <a:schemeClr val="dk1"/>
                </a:solidFill>
                <a:latin typeface="Montserrat SemiBold"/>
                <a:ea typeface="Montserrat SemiBold"/>
                <a:cs typeface="Montserrat SemiBold"/>
                <a:sym typeface="Montserrat SemiBold"/>
              </a:rPr>
              <a:t> </a:t>
            </a:r>
            <a:r>
              <a:rPr lang="ka-GE" sz="2800" b="0" i="0" u="none" strike="noStrike" cap="none" dirty="0">
                <a:solidFill>
                  <a:schemeClr val="dk1"/>
                </a:solidFill>
                <a:latin typeface="Montserrat SemiBold"/>
                <a:ea typeface="Montserrat SemiBold"/>
                <a:cs typeface="Montserrat SemiBold"/>
                <a:sym typeface="Montserrat SemiBold"/>
              </a:rPr>
              <a:t>2</a:t>
            </a:r>
            <a:r>
              <a:rPr lang="en-US" sz="2800" b="0" i="0" u="none" strike="noStrike" cap="none" dirty="0">
                <a:solidFill>
                  <a:schemeClr val="dk1"/>
                </a:solidFill>
                <a:latin typeface="Montserrat SemiBold"/>
                <a:ea typeface="Montserrat SemiBold"/>
                <a:cs typeface="Montserrat SemiBold"/>
                <a:sym typeface="Montserrat SemiBold"/>
              </a:rPr>
              <a:t>]</a:t>
            </a:r>
            <a:endParaRPr lang="pt-BR" sz="3200" b="0" i="0" u="none" strike="noStrike" cap="none" dirty="0">
              <a:solidFill>
                <a:schemeClr val="dk1"/>
              </a:solidFill>
              <a:latin typeface="Montserrat SemiBold"/>
              <a:ea typeface="Montserrat SemiBold"/>
              <a:cs typeface="Montserrat SemiBold"/>
            </a:endParaRPr>
          </a:p>
        </p:txBody>
      </p:sp>
      <p:sp>
        <p:nvSpPr>
          <p:cNvPr id="347" name="Google Shape;347;p1"/>
          <p:cNvSpPr txBox="1"/>
          <p:nvPr/>
        </p:nvSpPr>
        <p:spPr>
          <a:xfrm>
            <a:off x="746381" y="1111911"/>
            <a:ext cx="4927706" cy="1944086"/>
          </a:xfrm>
          <a:prstGeom prst="rect">
            <a:avLst/>
          </a:prstGeom>
          <a:noFill/>
          <a:ln>
            <a:noFill/>
          </a:ln>
        </p:spPr>
        <p:txBody>
          <a:bodyPr spcFirstLastPara="1" wrap="square" lIns="0" tIns="0" rIns="0" bIns="0" anchor="t" anchorCtr="0">
            <a:noAutofit/>
          </a:bodyPr>
          <a:lstStyle/>
          <a:p>
            <a:pPr lvl="0" algn="just">
              <a:spcBef>
                <a:spcPts val="1300"/>
              </a:spcBef>
              <a:buSzPts val="2000"/>
            </a:pPr>
            <a:r>
              <a:rPr lang="ka-GE" sz="1200" b="1" i="0" u="none" strike="noStrike" cap="none" dirty="0">
                <a:solidFill>
                  <a:srgbClr val="000000"/>
                </a:solidFill>
                <a:latin typeface="Montserrat"/>
                <a:ea typeface="Montserrat"/>
                <a:cs typeface="Montserrat"/>
                <a:sym typeface="Montserrat"/>
              </a:rPr>
              <a:t>ექსპერიმენტები</a:t>
            </a:r>
            <a:r>
              <a:rPr lang="en-US" sz="1200" b="1" i="0" u="none" strike="noStrike" cap="none" dirty="0">
                <a:solidFill>
                  <a:srgbClr val="000000"/>
                </a:solidFill>
                <a:latin typeface="Montserrat"/>
                <a:ea typeface="Montserrat"/>
                <a:cs typeface="Montserrat"/>
                <a:sym typeface="Montserrat"/>
              </a:rPr>
              <a:t>: </a:t>
            </a:r>
            <a:r>
              <a:rPr lang="ka-GE" sz="1200" dirty="0">
                <a:latin typeface="Montserrat"/>
                <a:ea typeface="Montserrat"/>
                <a:cs typeface="Montserrat"/>
                <a:sym typeface="Montserrat"/>
              </a:rPr>
              <a:t>კერძო  სექტორის ჩართულობა კულტურული ღონისძიების მიმდინარეობისას. ექსპერიმენტის განხორციელების დროს კერძო სექტორმა თავიანთ დახლებზე გამოფინეს  ადგილობრივი პროდუქცია და მოახდინეს მათი რეალიზაცია. გამოფენა-გაყიდვა, ექსპერიმენტის </a:t>
            </a:r>
            <a:r>
              <a:rPr lang="ka-GE" sz="1200" dirty="0" smtClean="0">
                <a:latin typeface="Montserrat"/>
                <a:ea typeface="Montserrat"/>
                <a:cs typeface="Montserrat"/>
                <a:sym typeface="Montserrat"/>
              </a:rPr>
              <a:t>ჩატარების </a:t>
            </a:r>
            <a:r>
              <a:rPr lang="ka-GE" sz="1200" dirty="0">
                <a:latin typeface="Montserrat"/>
                <a:ea typeface="Montserrat"/>
                <a:cs typeface="Montserrat"/>
                <a:sym typeface="Montserrat"/>
              </a:rPr>
              <a:t>დროს ნათლად დავინახეთ, რომ ადგილობრივ თვითმმართველობას თავისუფლად შეუძლია ხელი შეუწყოს კერძო სექტორის განვითარებასა და პოპულარიზაციას.. კულტურული  ღონისძიებების მასიურად განხორცილებით  კიდევ უფრო მეტი დაინტერესება იქნება  კერძო სექტორის მხრიდან, რაც ხელს შეუწყობს ადგილობრივი ხელისუფლებისა და ბიზნეს სექტორის ურთიერთობას.</a:t>
            </a:r>
          </a:p>
          <a:p>
            <a:pPr marL="0" marR="0" lvl="0" indent="0" algn="just" rtl="0">
              <a:lnSpc>
                <a:spcPct val="100000"/>
              </a:lnSpc>
              <a:spcBef>
                <a:spcPts val="1300"/>
              </a:spcBef>
              <a:spcAft>
                <a:spcPts val="0"/>
              </a:spcAft>
              <a:buClr>
                <a:srgbClr val="000000"/>
              </a:buClr>
              <a:buSzPts val="2000"/>
              <a:buFont typeface="Arial"/>
              <a:buNone/>
            </a:pPr>
            <a:r>
              <a:rPr lang="ka-GE" sz="1200" dirty="0">
                <a:latin typeface="Montserrat"/>
                <a:ea typeface="Montserrat"/>
                <a:cs typeface="Montserrat"/>
                <a:sym typeface="Montserrat"/>
              </a:rPr>
              <a:t>.</a:t>
            </a:r>
            <a:endParaRPr sz="1200" b="0" i="0" u="none" strike="noStrike" cap="none" dirty="0">
              <a:solidFill>
                <a:schemeClr val="dk1"/>
              </a:solidFill>
              <a:latin typeface="Montserrat"/>
              <a:ea typeface="Montserrat"/>
              <a:cs typeface="Montserrat"/>
            </a:endParaRPr>
          </a:p>
        </p:txBody>
      </p:sp>
      <p:sp>
        <p:nvSpPr>
          <p:cNvPr id="348" name="Google Shape;348;p1"/>
          <p:cNvSpPr txBox="1"/>
          <p:nvPr/>
        </p:nvSpPr>
        <p:spPr>
          <a:xfrm>
            <a:off x="986960" y="3730057"/>
            <a:ext cx="4631583" cy="785795"/>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იდეების შემუშავების ეტაპზე შემუშავდა 3 იდეა</a:t>
            </a:r>
          </a:p>
          <a:p>
            <a:pPr marL="101600" marR="0" lvl="0" algn="l" rtl="0">
              <a:lnSpc>
                <a:spcPct val="100000"/>
              </a:lnSpc>
              <a:spcBef>
                <a:spcPts val="0"/>
              </a:spcBef>
              <a:spcAft>
                <a:spcPts val="0"/>
              </a:spcAft>
              <a:buClr>
                <a:schemeClr val="lt1"/>
              </a:buClr>
              <a:buSzPts val="2000"/>
            </a:pPr>
            <a:endParaRPr lang="ka-GE" sz="1200" b="0" i="0" u="none" strike="noStrike" cap="none"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3 იდეა გადაიქცა ექსპერიმენტად და გამოიცადა</a:t>
            </a:r>
            <a:endParaRPr sz="1200" b="0" i="0" u="none" strike="noStrike" cap="none" dirty="0">
              <a:solidFill>
                <a:schemeClr val="lt1"/>
              </a:solidFill>
              <a:latin typeface="Poppins SemiBold"/>
              <a:ea typeface="Poppins SemiBold"/>
              <a:cs typeface="Poppins SemiBold"/>
              <a:sym typeface="Poppins SemiBold"/>
            </a:endParaRPr>
          </a:p>
        </p:txBody>
      </p:sp>
      <p:sp>
        <p:nvSpPr>
          <p:cNvPr id="351" name="Google Shape;351;p1"/>
          <p:cNvSpPr txBox="1"/>
          <p:nvPr/>
        </p:nvSpPr>
        <p:spPr>
          <a:xfrm>
            <a:off x="78668" y="5943450"/>
            <a:ext cx="11023606" cy="124734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7071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 name="Google Shape;352;p1"/>
          <p:cNvSpPr txBox="1"/>
          <p:nvPr/>
        </p:nvSpPr>
        <p:spPr>
          <a:xfrm>
            <a:off x="1055856" y="4737654"/>
            <a:ext cx="4354416" cy="577628"/>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300 ადამიანი იყო ჩართული ექსპერიმენტირების პროცესში [იდეის გამოცდის მიზნით] </a:t>
            </a:r>
            <a:endParaRPr sz="1600" b="0" i="0" u="none" strike="noStrike" cap="none" dirty="0">
              <a:solidFill>
                <a:srgbClr val="2A5159"/>
              </a:solidFill>
              <a:latin typeface="Poppins SemiBold"/>
              <a:ea typeface="Poppins SemiBold"/>
              <a:cs typeface="Poppins SemiBold"/>
              <a:sym typeface="Poppins SemiBold"/>
            </a:endParaRPr>
          </a:p>
        </p:txBody>
      </p:sp>
      <p:sp>
        <p:nvSpPr>
          <p:cNvPr id="353" name="Google Shape;353;p1"/>
          <p:cNvSpPr txBox="1"/>
          <p:nvPr/>
        </p:nvSpPr>
        <p:spPr>
          <a:xfrm>
            <a:off x="847350" y="5503804"/>
            <a:ext cx="5056015" cy="2030851"/>
          </a:xfrm>
          <a:prstGeom prst="rect">
            <a:avLst/>
          </a:prstGeom>
          <a:noFill/>
          <a:ln>
            <a:noFill/>
          </a:ln>
        </p:spPr>
        <p:txBody>
          <a:bodyPr spcFirstLastPara="1" wrap="square" lIns="121900" tIns="121900" rIns="121900" bIns="121900" anchor="t" anchorCtr="0">
            <a:noAutofit/>
          </a:bodyPr>
          <a:lstStyle/>
          <a:p>
            <a:pPr marL="457200" marR="0" lvl="0" indent="-361950" algn="just"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მონაცემები წარმატების კრიტერიუმების მიხედვით მოსალოდნელი გავლენის გასაზომად. </a:t>
            </a:r>
            <a:r>
              <a:rPr lang="ka-GE" sz="1200" b="0" i="0" u="none" strike="noStrike" cap="none" dirty="0" smtClean="0">
                <a:solidFill>
                  <a:schemeClr val="lt1"/>
                </a:solidFill>
                <a:latin typeface="Montserrat"/>
                <a:ea typeface="Montserrat"/>
                <a:cs typeface="Montserrat"/>
                <a:sym typeface="Montserrat"/>
              </a:rPr>
              <a:t> </a:t>
            </a:r>
          </a:p>
          <a:p>
            <a:pPr marL="95250" marR="0" lvl="0" algn="just" rtl="0">
              <a:lnSpc>
                <a:spcPct val="100000"/>
              </a:lnSpc>
              <a:spcBef>
                <a:spcPts val="0"/>
              </a:spcBef>
              <a:spcAft>
                <a:spcPts val="0"/>
              </a:spcAft>
              <a:buClr>
                <a:schemeClr val="lt1"/>
              </a:buClr>
              <a:buSzPts val="2100"/>
            </a:pPr>
            <a:r>
              <a:rPr lang="ka-GE" sz="1200" b="0" i="0" u="none" strike="noStrike" cap="none" dirty="0" smtClean="0">
                <a:solidFill>
                  <a:schemeClr val="lt1"/>
                </a:solidFill>
                <a:latin typeface="Montserrat"/>
                <a:ea typeface="Montserrat"/>
                <a:cs typeface="Montserrat"/>
                <a:sym typeface="Montserrat"/>
              </a:rPr>
              <a:t>თავაპირველად მუნიციპალიტეტი აპირებდა 4 კერძო პირის ჩართვას ექსპერიმენტის დაგეგმვის დროს თავიანთი პროდუქციის გამოფენა-გაყიდვების მოწყობისთვის,  მაგრამ რადგან დაინტერესება უფრო მეტი იყო და დაგვიკავშირდნენ ტელეფონზე, დავამატეთ კიდევ სამი დახლი და სამი მეწარმე, ხოლო ერთი მეწარმე თავად თავისი ინვენტარით მოვიდა. ასევე თავისი საბავშო ატრიბუტებითა და მოწყობილობებით მოვიდა მეწარმე საბავში სივრცის მოსაწყობათ.  იმ დღით მათმა გარკვეული შემოსავალი მიიღეს და გამოთქვეს მზადყოფნა მსგავს ღონისძიებებში მოსაწილეობის მისაღებად.</a:t>
            </a:r>
          </a:p>
          <a:p>
            <a:pPr marL="95250" marR="0" lvl="0" algn="l" rtl="0">
              <a:lnSpc>
                <a:spcPct val="100000"/>
              </a:lnSpc>
              <a:spcBef>
                <a:spcPts val="0"/>
              </a:spcBef>
              <a:spcAft>
                <a:spcPts val="0"/>
              </a:spcAft>
              <a:buClr>
                <a:schemeClr val="lt1"/>
              </a:buClr>
              <a:buSzPts val="2100"/>
            </a:pPr>
            <a:r>
              <a:rPr lang="ka-GE" sz="1200" dirty="0">
                <a:solidFill>
                  <a:schemeClr val="lt1"/>
                </a:solidFill>
                <a:latin typeface="Poppins SemiBold"/>
                <a:ea typeface="Poppins SemiBold"/>
                <a:cs typeface="Poppins SemiBold"/>
                <a:sym typeface="Montserrat"/>
              </a:rPr>
              <a:t> </a:t>
            </a:r>
            <a:r>
              <a:rPr lang="ka-GE" sz="1200" dirty="0" smtClean="0">
                <a:solidFill>
                  <a:schemeClr val="lt1"/>
                </a:solidFill>
                <a:latin typeface="Poppins SemiBold"/>
                <a:ea typeface="Poppins SemiBold"/>
                <a:cs typeface="Poppins SemiBold"/>
                <a:sym typeface="Montserrat"/>
              </a:rPr>
              <a:t> </a:t>
            </a:r>
            <a:endParaRPr lang="pt-BR" sz="1200" b="0" i="0" u="none" strike="noStrike" cap="none" dirty="0">
              <a:solidFill>
                <a:schemeClr val="lt1"/>
              </a:solidFill>
              <a:latin typeface="Poppins SemiBold"/>
              <a:ea typeface="Poppins SemiBold"/>
              <a:cs typeface="Poppins SemiBold"/>
            </a:endParaRPr>
          </a:p>
        </p:txBody>
      </p:sp>
      <p:grpSp>
        <p:nvGrpSpPr>
          <p:cNvPr id="354" name="Google Shape;354;p1"/>
          <p:cNvGrpSpPr/>
          <p:nvPr/>
        </p:nvGrpSpPr>
        <p:grpSpPr>
          <a:xfrm>
            <a:off x="233986" y="3634602"/>
            <a:ext cx="821870" cy="823097"/>
            <a:chOff x="5273801" y="2606040"/>
            <a:chExt cx="1644396" cy="1645920"/>
          </a:xfrm>
        </p:grpSpPr>
        <p:sp>
          <p:nvSpPr>
            <p:cNvPr id="355" name="Google Shape;355;p1"/>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56" name="Google Shape;356;p1"/>
            <p:cNvGrpSpPr/>
            <p:nvPr/>
          </p:nvGrpSpPr>
          <p:grpSpPr>
            <a:xfrm>
              <a:off x="5724143" y="2796921"/>
              <a:ext cx="745236" cy="1259967"/>
              <a:chOff x="5724143" y="2796921"/>
              <a:chExt cx="745236" cy="1259967"/>
            </a:xfrm>
          </p:grpSpPr>
          <p:sp>
            <p:nvSpPr>
              <p:cNvPr id="357" name="Google Shape;357;p1"/>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58" name="Google Shape;358;p1"/>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359" name="Google Shape;359;p1"/>
          <p:cNvGrpSpPr/>
          <p:nvPr/>
        </p:nvGrpSpPr>
        <p:grpSpPr>
          <a:xfrm>
            <a:off x="253329" y="4599829"/>
            <a:ext cx="783944" cy="789663"/>
            <a:chOff x="5273803" y="2606040"/>
            <a:chExt cx="1644396" cy="1645920"/>
          </a:xfrm>
        </p:grpSpPr>
        <p:sp>
          <p:nvSpPr>
            <p:cNvPr id="360" name="Google Shape;360;p1"/>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1" name="Google Shape;361;p1"/>
            <p:cNvGrpSpPr/>
            <p:nvPr/>
          </p:nvGrpSpPr>
          <p:grpSpPr>
            <a:xfrm>
              <a:off x="5377816" y="2865501"/>
              <a:ext cx="1434846" cy="1099185"/>
              <a:chOff x="5377816" y="2865501"/>
              <a:chExt cx="1434846" cy="1099185"/>
            </a:xfrm>
          </p:grpSpPr>
          <p:sp>
            <p:nvSpPr>
              <p:cNvPr id="362" name="Google Shape;362;p1"/>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3" name="Google Shape;363;p1"/>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364" name="Google Shape;364;p1"/>
          <p:cNvGrpSpPr/>
          <p:nvPr/>
        </p:nvGrpSpPr>
        <p:grpSpPr>
          <a:xfrm>
            <a:off x="-31650" y="6137647"/>
            <a:ext cx="879000" cy="858948"/>
            <a:chOff x="2667000" y="0"/>
            <a:chExt cx="6858000" cy="6858000"/>
          </a:xfrm>
        </p:grpSpPr>
        <p:sp>
          <p:nvSpPr>
            <p:cNvPr id="365" name="Google Shape;365;p1"/>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6" name="Google Shape;366;p1"/>
            <p:cNvGrpSpPr/>
            <p:nvPr/>
          </p:nvGrpSpPr>
          <p:grpSpPr>
            <a:xfrm>
              <a:off x="3806825" y="1143000"/>
              <a:ext cx="4578350" cy="4565650"/>
              <a:chOff x="3806825" y="1143000"/>
              <a:chExt cx="4578351" cy="4565650"/>
            </a:xfrm>
          </p:grpSpPr>
          <p:sp>
            <p:nvSpPr>
              <p:cNvPr id="367" name="Google Shape;367;p1"/>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8" name="Google Shape;368;p1"/>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4" name="Google Shape;346;p1">
            <a:extLst>
              <a:ext uri="{FF2B5EF4-FFF2-40B4-BE49-F238E27FC236}">
                <a16:creationId xmlns:a16="http://schemas.microsoft.com/office/drawing/2014/main" xmlns="" id="{B8F6C873-B9F1-EF77-F3A9-0D1FC916DD07}"/>
              </a:ext>
            </a:extLst>
          </p:cNvPr>
          <p:cNvSpPr txBox="1"/>
          <p:nvPr/>
        </p:nvSpPr>
        <p:spPr>
          <a:xfrm>
            <a:off x="6534051" y="485316"/>
            <a:ext cx="4310637" cy="93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2800" b="0" i="0" u="none" strike="noStrike" cap="none" dirty="0">
                <a:solidFill>
                  <a:schemeClr val="dk1"/>
                </a:solidFill>
                <a:latin typeface="Montserrat SemiBold"/>
                <a:ea typeface="Montserrat SemiBold"/>
                <a:cs typeface="Montserrat SemiBold"/>
                <a:sym typeface="Montserrat SemiBold"/>
              </a:rPr>
              <a:t>Experimentation space [idea 1]</a:t>
            </a:r>
            <a:endParaRPr lang="pt-BR" sz="3200" b="0" i="0" u="none" strike="noStrike" cap="none" dirty="0">
              <a:solidFill>
                <a:schemeClr val="dk1"/>
              </a:solidFill>
              <a:latin typeface="Montserrat SemiBold"/>
              <a:ea typeface="Montserrat SemiBold"/>
              <a:cs typeface="Montserrat SemiBold"/>
            </a:endParaRPr>
          </a:p>
        </p:txBody>
      </p:sp>
      <p:sp>
        <p:nvSpPr>
          <p:cNvPr id="5" name="Google Shape;347;p1">
            <a:extLst>
              <a:ext uri="{FF2B5EF4-FFF2-40B4-BE49-F238E27FC236}">
                <a16:creationId xmlns:a16="http://schemas.microsoft.com/office/drawing/2014/main" xmlns="" id="{BF286349-1FD1-E1CA-995C-67FA80673E8D}"/>
              </a:ext>
            </a:extLst>
          </p:cNvPr>
          <p:cNvSpPr txBox="1"/>
          <p:nvPr/>
        </p:nvSpPr>
        <p:spPr>
          <a:xfrm>
            <a:off x="6534051" y="1544749"/>
            <a:ext cx="4927706" cy="182502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300"/>
              </a:spcBef>
              <a:spcAft>
                <a:spcPts val="0"/>
              </a:spcAft>
              <a:buClr>
                <a:srgbClr val="000000"/>
              </a:buClr>
              <a:buSzPts val="2000"/>
              <a:buFont typeface="Arial"/>
              <a:buNone/>
            </a:pPr>
            <a:r>
              <a:rPr lang="en-US" sz="1200" b="1" i="0" u="none" strike="noStrike" cap="none" dirty="0">
                <a:solidFill>
                  <a:srgbClr val="000000"/>
                </a:solidFill>
                <a:latin typeface="Montserrat"/>
                <a:ea typeface="Montserrat"/>
                <a:cs typeface="Montserrat"/>
                <a:sym typeface="Montserrat"/>
              </a:rPr>
              <a:t>Experiments: </a:t>
            </a:r>
            <a:r>
              <a:rPr lang="en-US" sz="1200" b="0" i="0" u="none" strike="noStrike" cap="none" dirty="0">
                <a:solidFill>
                  <a:srgbClr val="000000"/>
                </a:solidFill>
                <a:latin typeface="Montserrat"/>
                <a:ea typeface="Montserrat"/>
                <a:cs typeface="Montserrat"/>
                <a:sym typeface="Montserrat"/>
              </a:rPr>
              <a:t>Describe the idea for solution you transformed into experiments, how you built the corresponding prototypes, and how you tested them. How did you measure success?</a:t>
            </a:r>
            <a:endParaRPr lang="pt-BR" sz="1200" b="0" i="0" u="none" strike="noStrike" cap="none" dirty="0">
              <a:solidFill>
                <a:srgbClr val="000000"/>
              </a:solidFill>
              <a:latin typeface="Montserrat"/>
              <a:ea typeface="Montserrat"/>
              <a:cs typeface="Montserrat"/>
            </a:endParaRPr>
          </a:p>
          <a:p>
            <a:pPr>
              <a:spcBef>
                <a:spcPts val="1300"/>
              </a:spcBef>
              <a:buSzPts val="2000"/>
            </a:pPr>
            <a:r>
              <a:rPr lang="en-US" sz="1200" b="1" i="0" u="none" strike="noStrike" cap="none" dirty="0">
                <a:solidFill>
                  <a:srgbClr val="000000"/>
                </a:solidFill>
                <a:latin typeface="Montserrat"/>
                <a:ea typeface="Montserrat"/>
                <a:cs typeface="Montserrat"/>
                <a:sym typeface="Montserrat"/>
              </a:rPr>
              <a:t>Learnings: </a:t>
            </a:r>
            <a:r>
              <a:rPr lang="en-US" sz="1200" b="0" i="0" u="none" strike="noStrike" cap="none" dirty="0">
                <a:solidFill>
                  <a:srgbClr val="000000"/>
                </a:solidFill>
                <a:latin typeface="Montserrat"/>
                <a:ea typeface="Montserrat"/>
                <a:cs typeface="Montserrat"/>
                <a:sym typeface="Montserrat"/>
              </a:rPr>
              <a:t>Describe what you learnt during experimentation, what surprised you the most, and how you’ll be using these learnings to improve your ideas for solutions.</a:t>
            </a:r>
            <a:r>
              <a:rPr lang="en-US" sz="1200" dirty="0">
                <a:latin typeface="Montserrat"/>
                <a:ea typeface="Montserrat"/>
                <a:cs typeface="Montserrat"/>
                <a:sym typeface="Montserrat"/>
              </a:rPr>
              <a:t> </a:t>
            </a: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dirty="0">
                <a:latin typeface="Montserrat"/>
                <a:ea typeface="Montserrat"/>
                <a:cs typeface="Montserrat"/>
                <a:sym typeface="Montserrat"/>
              </a:rPr>
              <a:t/>
            </a:r>
            <a:br>
              <a:rPr lang="en-US" sz="1200" dirty="0">
                <a:latin typeface="Montserrat"/>
                <a:ea typeface="Montserrat"/>
                <a:cs typeface="Montserrat"/>
                <a:sym typeface="Montserrat"/>
              </a:rPr>
            </a:br>
            <a:r>
              <a:rPr lang="en-US" sz="1200" b="0" i="0" u="none" strike="noStrike" cap="none" dirty="0">
                <a:solidFill>
                  <a:schemeClr val="dk1"/>
                </a:solidFill>
                <a:latin typeface="Montserrat"/>
                <a:ea typeface="Montserrat"/>
                <a:cs typeface="Montserrat"/>
                <a:sym typeface="Montserrat"/>
              </a:rPr>
              <a:t>If you have any pictures, include them in the next slide.</a:t>
            </a:r>
            <a:endParaRPr sz="1200" b="0" i="0" u="none" strike="noStrike" cap="none" dirty="0">
              <a:solidFill>
                <a:schemeClr val="dk1"/>
              </a:solidFill>
              <a:latin typeface="Montserrat"/>
              <a:ea typeface="Montserrat"/>
              <a:cs typeface="Montserrat"/>
            </a:endParaRPr>
          </a:p>
        </p:txBody>
      </p:sp>
      <p:sp>
        <p:nvSpPr>
          <p:cNvPr id="6" name="Google Shape;348;p1">
            <a:extLst>
              <a:ext uri="{FF2B5EF4-FFF2-40B4-BE49-F238E27FC236}">
                <a16:creationId xmlns:a16="http://schemas.microsoft.com/office/drawing/2014/main" xmlns="" id="{D590E0DF-2FBE-DA8C-39F4-6637B8140EBB}"/>
              </a:ext>
            </a:extLst>
          </p:cNvPr>
          <p:cNvSpPr txBox="1"/>
          <p:nvPr/>
        </p:nvSpPr>
        <p:spPr>
          <a:xfrm>
            <a:off x="7165053" y="3687810"/>
            <a:ext cx="4037293" cy="797964"/>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a:t>
            </a:r>
            <a:r>
              <a:rPr lang="en-US" sz="1200" dirty="0">
                <a:solidFill>
                  <a:schemeClr val="lt1"/>
                </a:solidFill>
                <a:latin typeface="Montserrat"/>
                <a:ea typeface="Montserrat"/>
                <a:cs typeface="Montserrat"/>
                <a:sym typeface="Montserrat"/>
              </a:rPr>
              <a:t>that arose</a:t>
            </a:r>
            <a:r>
              <a:rPr lang="en-US" sz="1200" b="0" i="0" u="none" strike="noStrike" cap="none" dirty="0">
                <a:solidFill>
                  <a:schemeClr val="lt1"/>
                </a:solidFill>
                <a:latin typeface="Montserrat"/>
                <a:ea typeface="Montserrat"/>
                <a:cs typeface="Montserrat"/>
                <a:sym typeface="Montserrat"/>
              </a:rPr>
              <a:t> during ideation</a:t>
            </a:r>
            <a:endParaRPr lang="pt-BR" sz="1200" b="0" i="0" u="none" strike="noStrike" cap="none">
              <a:solidFill>
                <a:schemeClr val="lt1"/>
              </a:solidFill>
              <a:latin typeface="Arial"/>
              <a:ea typeface="Arial"/>
              <a:cs typeface="Arial"/>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converted into experiments and tested</a:t>
            </a:r>
            <a:endParaRPr sz="1200" b="0" i="0" u="none" strike="noStrike" cap="none" dirty="0">
              <a:solidFill>
                <a:schemeClr val="lt1"/>
              </a:solidFill>
              <a:latin typeface="Poppins SemiBold"/>
              <a:ea typeface="Poppins SemiBold"/>
              <a:cs typeface="Poppins SemiBold"/>
              <a:sym typeface="Poppins SemiBold"/>
            </a:endParaRPr>
          </a:p>
        </p:txBody>
      </p:sp>
      <p:sp>
        <p:nvSpPr>
          <p:cNvPr id="7" name="Google Shape;352;p1">
            <a:extLst>
              <a:ext uri="{FF2B5EF4-FFF2-40B4-BE49-F238E27FC236}">
                <a16:creationId xmlns:a16="http://schemas.microsoft.com/office/drawing/2014/main" xmlns="" id="{F2C1BA95-F707-8DCD-0A44-F62DDD42B383}"/>
              </a:ext>
            </a:extLst>
          </p:cNvPr>
          <p:cNvSpPr txBox="1"/>
          <p:nvPr/>
        </p:nvSpPr>
        <p:spPr>
          <a:xfrm>
            <a:off x="7150499" y="4717421"/>
            <a:ext cx="3979848" cy="614495"/>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Number of people who interacted with your experiments during testing</a:t>
            </a:r>
            <a:endParaRPr lang="pt-BR" sz="1200" b="0" i="0" u="none" strike="noStrike" cap="none">
              <a:solidFill>
                <a:schemeClr val="lt1"/>
              </a:solidFill>
              <a:latin typeface="Montserrat"/>
              <a:ea typeface="Montserrat"/>
              <a:cs typeface="Montserrat"/>
            </a:endParaRPr>
          </a:p>
          <a:p>
            <a:pPr marL="0" marR="0" lvl="0" indent="0" algn="l" rtl="0">
              <a:lnSpc>
                <a:spcPct val="100000"/>
              </a:lnSpc>
              <a:spcBef>
                <a:spcPts val="0"/>
              </a:spcBef>
              <a:spcAft>
                <a:spcPts val="0"/>
              </a:spcAft>
              <a:buClr>
                <a:srgbClr val="000000"/>
              </a:buClr>
              <a:buSzPts val="1500"/>
              <a:buFont typeface="Arial"/>
              <a:buNone/>
            </a:pPr>
            <a:endParaRPr sz="1600" b="0" i="0" u="none" strike="noStrike" cap="none">
              <a:solidFill>
                <a:srgbClr val="2A5159"/>
              </a:solidFill>
              <a:latin typeface="Poppins SemiBold"/>
              <a:ea typeface="Poppins SemiBold"/>
              <a:cs typeface="Poppins SemiBold"/>
              <a:sym typeface="Poppins SemiBold"/>
            </a:endParaRPr>
          </a:p>
        </p:txBody>
      </p:sp>
      <p:sp>
        <p:nvSpPr>
          <p:cNvPr id="8" name="Google Shape;353;p1">
            <a:extLst>
              <a:ext uri="{FF2B5EF4-FFF2-40B4-BE49-F238E27FC236}">
                <a16:creationId xmlns:a16="http://schemas.microsoft.com/office/drawing/2014/main" xmlns="" id="{DF4DF750-C83C-D473-6878-A74FC8D4C063}"/>
              </a:ext>
            </a:extLst>
          </p:cNvPr>
          <p:cNvSpPr txBox="1"/>
          <p:nvPr/>
        </p:nvSpPr>
        <p:spPr>
          <a:xfrm>
            <a:off x="7155027" y="5616150"/>
            <a:ext cx="3947247" cy="654600"/>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Any data on measure of success used for this idea to understand impact</a:t>
            </a:r>
            <a:endParaRPr lang="pt-BR" sz="1200" b="0" i="0" u="none" strike="noStrike" cap="none">
              <a:solidFill>
                <a:schemeClr val="lt1"/>
              </a:solidFill>
              <a:latin typeface="Poppins SemiBold"/>
              <a:ea typeface="Poppins SemiBold"/>
              <a:cs typeface="Poppins SemiBold"/>
            </a:endParaRPr>
          </a:p>
        </p:txBody>
      </p:sp>
      <p:grpSp>
        <p:nvGrpSpPr>
          <p:cNvPr id="9" name="Google Shape;354;p1">
            <a:extLst>
              <a:ext uri="{FF2B5EF4-FFF2-40B4-BE49-F238E27FC236}">
                <a16:creationId xmlns:a16="http://schemas.microsoft.com/office/drawing/2014/main" xmlns="" id="{D0E3D87A-AAA3-0E4D-57D0-F78781E16D46}"/>
              </a:ext>
            </a:extLst>
          </p:cNvPr>
          <p:cNvGrpSpPr/>
          <p:nvPr/>
        </p:nvGrpSpPr>
        <p:grpSpPr>
          <a:xfrm>
            <a:off x="6342352" y="3687405"/>
            <a:ext cx="821870" cy="823097"/>
            <a:chOff x="5273801" y="2606040"/>
            <a:chExt cx="1644396" cy="1645920"/>
          </a:xfrm>
        </p:grpSpPr>
        <p:sp>
          <p:nvSpPr>
            <p:cNvPr id="10" name="Google Shape;355;p1">
              <a:extLst>
                <a:ext uri="{FF2B5EF4-FFF2-40B4-BE49-F238E27FC236}">
                  <a16:creationId xmlns:a16="http://schemas.microsoft.com/office/drawing/2014/main" xmlns="" id="{5F67E4FF-7D9B-F396-B5B2-26ADCA25DD46}"/>
                </a:ext>
              </a:extLst>
            </p:cNvPr>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1" name="Google Shape;356;p1">
              <a:extLst>
                <a:ext uri="{FF2B5EF4-FFF2-40B4-BE49-F238E27FC236}">
                  <a16:creationId xmlns:a16="http://schemas.microsoft.com/office/drawing/2014/main" xmlns="" id="{F006599D-EB40-C2CE-EC74-3AEBCA2C7C2D}"/>
                </a:ext>
              </a:extLst>
            </p:cNvPr>
            <p:cNvGrpSpPr/>
            <p:nvPr/>
          </p:nvGrpSpPr>
          <p:grpSpPr>
            <a:xfrm>
              <a:off x="5724143" y="2796921"/>
              <a:ext cx="745236" cy="1259967"/>
              <a:chOff x="5724143" y="2796921"/>
              <a:chExt cx="745236" cy="1259967"/>
            </a:xfrm>
          </p:grpSpPr>
          <p:sp>
            <p:nvSpPr>
              <p:cNvPr id="12" name="Google Shape;357;p1">
                <a:extLst>
                  <a:ext uri="{FF2B5EF4-FFF2-40B4-BE49-F238E27FC236}">
                    <a16:creationId xmlns:a16="http://schemas.microsoft.com/office/drawing/2014/main" xmlns="" id="{B80058C3-3518-21AB-7F99-F741DFB3991F}"/>
                  </a:ext>
                </a:extLst>
              </p:cNvPr>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3" name="Google Shape;358;p1">
                <a:extLst>
                  <a:ext uri="{FF2B5EF4-FFF2-40B4-BE49-F238E27FC236}">
                    <a16:creationId xmlns:a16="http://schemas.microsoft.com/office/drawing/2014/main" xmlns="" id="{C2D03949-4A09-4FA2-D1C4-B255EB6AA53A}"/>
                  </a:ext>
                </a:extLst>
              </p:cNvPr>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4" name="Google Shape;359;p1">
            <a:extLst>
              <a:ext uri="{FF2B5EF4-FFF2-40B4-BE49-F238E27FC236}">
                <a16:creationId xmlns:a16="http://schemas.microsoft.com/office/drawing/2014/main" xmlns="" id="{5D27F5E1-9E99-2827-A54D-42C5EAB840CC}"/>
              </a:ext>
            </a:extLst>
          </p:cNvPr>
          <p:cNvGrpSpPr/>
          <p:nvPr/>
        </p:nvGrpSpPr>
        <p:grpSpPr>
          <a:xfrm>
            <a:off x="6361662" y="4663444"/>
            <a:ext cx="783944" cy="789663"/>
            <a:chOff x="5273803" y="2606040"/>
            <a:chExt cx="1644396" cy="1645920"/>
          </a:xfrm>
        </p:grpSpPr>
        <p:sp>
          <p:nvSpPr>
            <p:cNvPr id="15" name="Google Shape;360;p1">
              <a:extLst>
                <a:ext uri="{FF2B5EF4-FFF2-40B4-BE49-F238E27FC236}">
                  <a16:creationId xmlns:a16="http://schemas.microsoft.com/office/drawing/2014/main" xmlns="" id="{E3312A29-056C-72BE-EE2C-F8469B5CA961}"/>
                </a:ext>
              </a:extLst>
            </p:cNvPr>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6" name="Google Shape;361;p1">
              <a:extLst>
                <a:ext uri="{FF2B5EF4-FFF2-40B4-BE49-F238E27FC236}">
                  <a16:creationId xmlns:a16="http://schemas.microsoft.com/office/drawing/2014/main" xmlns="" id="{7FCE724E-FC2D-F5B5-6B94-993CD3D8CAEF}"/>
                </a:ext>
              </a:extLst>
            </p:cNvPr>
            <p:cNvGrpSpPr/>
            <p:nvPr/>
          </p:nvGrpSpPr>
          <p:grpSpPr>
            <a:xfrm>
              <a:off x="5377816" y="2865501"/>
              <a:ext cx="1434846" cy="1099185"/>
              <a:chOff x="5377816" y="2865501"/>
              <a:chExt cx="1434846" cy="1099185"/>
            </a:xfrm>
          </p:grpSpPr>
          <p:sp>
            <p:nvSpPr>
              <p:cNvPr id="17" name="Google Shape;362;p1">
                <a:extLst>
                  <a:ext uri="{FF2B5EF4-FFF2-40B4-BE49-F238E27FC236}">
                    <a16:creationId xmlns:a16="http://schemas.microsoft.com/office/drawing/2014/main" xmlns="" id="{B50C935D-BFCB-96A7-1883-72C76769387C}"/>
                  </a:ext>
                </a:extLst>
              </p:cNvPr>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 name="Google Shape;363;p1">
                <a:extLst>
                  <a:ext uri="{FF2B5EF4-FFF2-40B4-BE49-F238E27FC236}">
                    <a16:creationId xmlns:a16="http://schemas.microsoft.com/office/drawing/2014/main" xmlns="" id="{10CC5415-B3A3-6365-B8BC-9D40769F3616}"/>
                  </a:ext>
                </a:extLst>
              </p:cNvPr>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9" name="Google Shape;364;p1">
            <a:extLst>
              <a:ext uri="{FF2B5EF4-FFF2-40B4-BE49-F238E27FC236}">
                <a16:creationId xmlns:a16="http://schemas.microsoft.com/office/drawing/2014/main" xmlns="" id="{F6A0071B-BA62-F9EC-EA03-3FDE6221C9B4}"/>
              </a:ext>
            </a:extLst>
          </p:cNvPr>
          <p:cNvGrpSpPr/>
          <p:nvPr/>
        </p:nvGrpSpPr>
        <p:grpSpPr>
          <a:xfrm>
            <a:off x="6309789" y="5515886"/>
            <a:ext cx="879000" cy="858948"/>
            <a:chOff x="2667000" y="0"/>
            <a:chExt cx="6858000" cy="6858000"/>
          </a:xfrm>
        </p:grpSpPr>
        <p:sp>
          <p:nvSpPr>
            <p:cNvPr id="20" name="Google Shape;365;p1">
              <a:extLst>
                <a:ext uri="{FF2B5EF4-FFF2-40B4-BE49-F238E27FC236}">
                  <a16:creationId xmlns:a16="http://schemas.microsoft.com/office/drawing/2014/main" xmlns="" id="{5FC26FFC-1714-0AC3-0F0F-A0E976BA3254}"/>
                </a:ext>
              </a:extLst>
            </p:cNvPr>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21" name="Google Shape;366;p1">
              <a:extLst>
                <a:ext uri="{FF2B5EF4-FFF2-40B4-BE49-F238E27FC236}">
                  <a16:creationId xmlns:a16="http://schemas.microsoft.com/office/drawing/2014/main" xmlns="" id="{47535EFD-6A3D-D028-E996-A161992EADE4}"/>
                </a:ext>
              </a:extLst>
            </p:cNvPr>
            <p:cNvGrpSpPr/>
            <p:nvPr/>
          </p:nvGrpSpPr>
          <p:grpSpPr>
            <a:xfrm>
              <a:off x="3806825" y="1143000"/>
              <a:ext cx="4578350" cy="4565650"/>
              <a:chOff x="3806825" y="1143000"/>
              <a:chExt cx="4578351" cy="4565650"/>
            </a:xfrm>
          </p:grpSpPr>
          <p:sp>
            <p:nvSpPr>
              <p:cNvPr id="22" name="Google Shape;367;p1">
                <a:extLst>
                  <a:ext uri="{FF2B5EF4-FFF2-40B4-BE49-F238E27FC236}">
                    <a16:creationId xmlns:a16="http://schemas.microsoft.com/office/drawing/2014/main" xmlns="" id="{8D75905C-9BF7-5619-11BD-7C3882ACB531}"/>
                  </a:ext>
                </a:extLst>
              </p:cNvPr>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3" name="Google Shape;368;p1">
                <a:extLst>
                  <a:ext uri="{FF2B5EF4-FFF2-40B4-BE49-F238E27FC236}">
                    <a16:creationId xmlns:a16="http://schemas.microsoft.com/office/drawing/2014/main" xmlns="" id="{E52036DA-A1A8-EE66-1BEC-916C71619B82}"/>
                  </a:ext>
                </a:extLst>
              </p:cNvPr>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Tree>
    <p:extLst>
      <p:ext uri="{BB962C8B-B14F-4D97-AF65-F5344CB8AC3E}">
        <p14:creationId xmlns:p14="http://schemas.microsoft.com/office/powerpoint/2010/main" val="3768726364"/>
      </p:ext>
    </p:extLst>
  </p:cSld>
  <p:clrMapOvr>
    <a:masterClrMapping/>
  </p:clrMapOvr>
</p:sld>
</file>

<file path=ppt/theme/theme1.xml><?xml version="1.0" encoding="utf-8"?>
<a:theme xmlns:a="http://schemas.openxmlformats.org/drawingml/2006/main" name="M4EG 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CG 2015">
      <a:dk1>
        <a:srgbClr val="6E6F73"/>
      </a:dk1>
      <a:lt1>
        <a:srgbClr val="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A7C88D4C1BC4790B33A3EE4B3BADD" ma:contentTypeVersion="16" ma:contentTypeDescription="Create a new document." ma:contentTypeScope="" ma:versionID="68adb4457bc2615f4248e00a706e286a">
  <xsd:schema xmlns:xsd="http://www.w3.org/2001/XMLSchema" xmlns:xs="http://www.w3.org/2001/XMLSchema" xmlns:p="http://schemas.microsoft.com/office/2006/metadata/properties" xmlns:ns2="d9ccae76-4f46-4708-b727-6dbee28aa15f" xmlns:ns3="ee5cf6a1-7a0c-4f7c-b414-992a389c957a" targetNamespace="http://schemas.microsoft.com/office/2006/metadata/properties" ma:root="true" ma:fieldsID="786fc2aeb842ecb5881e78dff6b28523" ns2:_="" ns3:_="">
    <xsd:import namespace="d9ccae76-4f46-4708-b727-6dbee28aa15f"/>
    <xsd:import namespace="ee5cf6a1-7a0c-4f7c-b414-992a389c95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cae76-4f46-4708-b727-6dbee28aa1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e5cf6a1-7a0c-4f7c-b414-992a389c957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9c05e1-8abe-4229-9d79-82237f9acd06}" ma:internalName="TaxCatchAll" ma:showField="CatchAllData" ma:web="ee5cf6a1-7a0c-4f7c-b414-992a389c95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ccae76-4f46-4708-b727-6dbee28aa15f">
      <Terms xmlns="http://schemas.microsoft.com/office/infopath/2007/PartnerControls"/>
    </lcf76f155ced4ddcb4097134ff3c332f>
    <TaxCatchAll xmlns="ee5cf6a1-7a0c-4f7c-b414-992a389c957a" xsi:nil="true"/>
  </documentManagement>
</p:properties>
</file>

<file path=customXml/itemProps1.xml><?xml version="1.0" encoding="utf-8"?>
<ds:datastoreItem xmlns:ds="http://schemas.openxmlformats.org/officeDocument/2006/customXml" ds:itemID="{C07DC3F7-13DF-44F2-9AEE-D22F840F077D}">
  <ds:schemaRefs>
    <ds:schemaRef ds:uri="http://schemas.microsoft.com/sharepoint/v3/contenttype/forms"/>
  </ds:schemaRefs>
</ds:datastoreItem>
</file>

<file path=customXml/itemProps2.xml><?xml version="1.0" encoding="utf-8"?>
<ds:datastoreItem xmlns:ds="http://schemas.openxmlformats.org/officeDocument/2006/customXml" ds:itemID="{DB806BBC-ADDE-4165-BBFB-C18FC01250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ccae76-4f46-4708-b727-6dbee28aa15f"/>
    <ds:schemaRef ds:uri="ee5cf6a1-7a0c-4f7c-b414-992a389c95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5520E5-C463-48B7-9946-271B1A16C3B0}">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ee5cf6a1-7a0c-4f7c-b414-992a389c957a"/>
    <ds:schemaRef ds:uri="http://purl.org/dc/terms/"/>
    <ds:schemaRef ds:uri="d9ccae76-4f46-4708-b727-6dbee28aa15f"/>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288</TotalTime>
  <Words>1283</Words>
  <Application>Microsoft Office PowerPoint</Application>
  <PresentationFormat>Custom</PresentationFormat>
  <Paragraphs>186</Paragraphs>
  <Slides>13</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Arial</vt:lpstr>
      <vt:lpstr>Montserrat Black</vt:lpstr>
      <vt:lpstr>Montserrat SemiBold</vt:lpstr>
      <vt:lpstr>Poppins</vt:lpstr>
      <vt:lpstr>Proxima Nova</vt:lpstr>
      <vt:lpstr>Calibri</vt:lpstr>
      <vt:lpstr>Montserrat</vt:lpstr>
      <vt:lpstr>Trebuchet MS</vt:lpstr>
      <vt:lpstr>Poppins SemiBold</vt:lpstr>
      <vt:lpstr>Times New Roman</vt:lpstr>
      <vt:lpstr>Montserrat Light</vt:lpstr>
      <vt:lpstr>M4EG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EE</dc:creator>
  <cp:lastModifiedBy>Marekh Kankadze</cp:lastModifiedBy>
  <cp:revision>185</cp:revision>
  <dcterms:created xsi:type="dcterms:W3CDTF">2017-07-11T16:08:36Z</dcterms:created>
  <dcterms:modified xsi:type="dcterms:W3CDTF">2022-11-14T08:53:35Z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2508090</vt:lpwstr>
  </property>
  <property fmtid="{D5CDD505-2E9C-101B-9397-08002B2CF9AE}" pid="4" name="NXPowerLiteSettings">
    <vt:lpwstr>874006B004C800</vt:lpwstr>
  </property>
  <property fmtid="{D5CDD505-2E9C-101B-9397-08002B2CF9AE}" pid="5" name="NXPowerLiteVersion">
    <vt:lpwstr>D7.1.8</vt:lpwstr>
  </property>
  <property fmtid="{D5CDD505-2E9C-101B-9397-08002B2CF9AE}" pid="6" name="Template Name">
    <vt:lpwstr>16x9</vt:lpwstr>
  </property>
  <property fmtid="{D5CDD505-2E9C-101B-9397-08002B2CF9AE}" pid="7" name="ContentTypeId">
    <vt:lpwstr>0x010100689A7C88D4C1BC4790B33A3EE4B3BADD</vt:lpwstr>
  </property>
  <property fmtid="{D5CDD505-2E9C-101B-9397-08002B2CF9AE}" pid="8" name="MediaServiceImageTags">
    <vt:lpwstr/>
  </property>
</Properties>
</file>