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16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297" r:id="rId54"/>
    <p:sldId id="29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7" r:id="rId63"/>
    <p:sldId id="318" r:id="rId64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702" y="3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1 versia sertifika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19200" y="1600200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School Self-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Governance </a:t>
            </a: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Development Program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76400" y="3124200"/>
            <a:ext cx="3352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Gold Quality Certificate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Is given to 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04800" y="5181600"/>
            <a:ext cx="63786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For successful passing of School Self-Governance Development Program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2400" y="5638800"/>
            <a:ext cx="3505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Organizations engaged in the project</a:t>
            </a:r>
            <a:endParaRPr kumimoji="0" lang="ka-G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667000" y="8497669"/>
            <a:ext cx="289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სერტ</a:t>
            </a:r>
            <a:r>
              <a:rPr lang="ka-GE" sz="1200" dirty="0" smtClean="0"/>
              <a:t>იფიკატის საიდენტიფიკაციო </a:t>
            </a:r>
            <a:r>
              <a:rPr lang="en-US" sz="1200" dirty="0" smtClean="0"/>
              <a:t>#</a:t>
            </a:r>
            <a:endParaRPr lang="ru-RU" sz="12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Identification number of</a:t>
            </a:r>
            <a:r>
              <a:rPr kumimoji="0" lang="ka-GE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The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certificate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486400" y="8534400"/>
            <a:ext cx="121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LL-00111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6400" y="3352800"/>
            <a:ext cx="3429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      </a:t>
            </a:r>
            <a:r>
              <a:rPr lang="ka-GE" sz="2000" b="1" dirty="0" smtClean="0"/>
              <a:t>ნინო  მაისურაძეს</a:t>
            </a:r>
          </a:p>
          <a:p>
            <a:r>
              <a:rPr lang="en-US" b="1" dirty="0" smtClean="0"/>
              <a:t>                Nino Maisuradze</a:t>
            </a:r>
            <a:endParaRPr lang="ru-RU" b="1" dirty="0"/>
          </a:p>
        </p:txBody>
      </p:sp>
      <p:pic>
        <p:nvPicPr>
          <p:cNvPr id="13" name="Picture 12" descr="Gold_Star.svg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371600"/>
            <a:ext cx="685800" cy="685800"/>
          </a:xfrm>
          <a:prstGeom prst="rect">
            <a:avLst/>
          </a:prstGeom>
        </p:spPr>
      </p:pic>
      <p:pic>
        <p:nvPicPr>
          <p:cNvPr id="14" name="Picture 13" descr="Gold_Star.svg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9812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1 versia sertifika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19200" y="1600200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School Self-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Governance </a:t>
            </a: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Development Program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76400" y="3124200"/>
            <a:ext cx="3352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Gold Quality Certificate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Is given to 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04800" y="5181600"/>
            <a:ext cx="63786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For successful passing of School Self-Governance Development Program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2400" y="5638800"/>
            <a:ext cx="3505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Organizations engaged in the project</a:t>
            </a:r>
            <a:endParaRPr kumimoji="0" lang="ka-G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667000" y="8682335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სერტ</a:t>
            </a:r>
            <a:r>
              <a:rPr lang="ka-GE" sz="1200" dirty="0" smtClean="0"/>
              <a:t>იფიკატის საიდენტიფიკაციო </a:t>
            </a:r>
            <a:r>
              <a:rPr lang="en-US" sz="1200" dirty="0" smtClean="0"/>
              <a:t>#</a:t>
            </a:r>
            <a:endParaRPr lang="ru-RU" sz="12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Identification number of</a:t>
            </a:r>
            <a:r>
              <a:rPr kumimoji="0" lang="ka-GE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The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certificate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410200" y="8743890"/>
            <a:ext cx="121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LL-00120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3352800"/>
            <a:ext cx="3429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      </a:t>
            </a:r>
            <a:r>
              <a:rPr lang="ka-GE" sz="2000" b="1" dirty="0" smtClean="0"/>
              <a:t>ლაშა </a:t>
            </a:r>
            <a:r>
              <a:rPr lang="en-US" sz="2000" b="1" dirty="0" smtClean="0"/>
              <a:t> </a:t>
            </a:r>
            <a:r>
              <a:rPr lang="ka-GE" sz="2000" b="1" dirty="0" smtClean="0"/>
              <a:t>დანელიანს</a:t>
            </a:r>
          </a:p>
          <a:p>
            <a:r>
              <a:rPr lang="en-US" b="1" dirty="0" smtClean="0"/>
              <a:t>                  Lasha  Danelian</a:t>
            </a:r>
            <a:endParaRPr lang="ru-RU" b="1" dirty="0"/>
          </a:p>
        </p:txBody>
      </p:sp>
      <p:pic>
        <p:nvPicPr>
          <p:cNvPr id="12" name="Picture 11" descr="Gold_Star.svg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371600"/>
            <a:ext cx="685800" cy="685800"/>
          </a:xfrm>
          <a:prstGeom prst="rect">
            <a:avLst/>
          </a:prstGeom>
        </p:spPr>
      </p:pic>
      <p:pic>
        <p:nvPicPr>
          <p:cNvPr id="13" name="Picture 12" descr="Gold_Star.svg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21336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1 versia sertifika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19200" y="1600200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School Self-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Governance </a:t>
            </a: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Development Program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76400" y="3124200"/>
            <a:ext cx="3352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Gold Quality Certificate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Is given to 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04800" y="5181600"/>
            <a:ext cx="63786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For successful passing of School Self-Governance Development Program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2400" y="5638800"/>
            <a:ext cx="3505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Organizations engaged in the project</a:t>
            </a:r>
            <a:endParaRPr kumimoji="0" lang="ka-G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667000" y="8682335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სერტ</a:t>
            </a:r>
            <a:r>
              <a:rPr lang="ka-GE" sz="1200" dirty="0" smtClean="0"/>
              <a:t>იფიკატის საიდენტიფიკაციო </a:t>
            </a:r>
            <a:r>
              <a:rPr lang="en-US" sz="1200" dirty="0" smtClean="0"/>
              <a:t>#</a:t>
            </a:r>
            <a:endParaRPr lang="ru-RU" sz="12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Identification number of</a:t>
            </a:r>
            <a:r>
              <a:rPr kumimoji="0" lang="ka-GE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The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certificate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486400" y="8743890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LL-00121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3352800"/>
            <a:ext cx="3505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  </a:t>
            </a:r>
            <a:r>
              <a:rPr lang="ka-GE" sz="2000" b="1" dirty="0" smtClean="0"/>
              <a:t>ალექსანდრე  ბერიანიძეს</a:t>
            </a:r>
          </a:p>
          <a:p>
            <a:r>
              <a:rPr lang="en-US" b="1" dirty="0" smtClean="0"/>
              <a:t>                Aleqsandr Berianidze</a:t>
            </a:r>
            <a:endParaRPr lang="ru-RU" b="1" dirty="0"/>
          </a:p>
        </p:txBody>
      </p:sp>
      <p:pic>
        <p:nvPicPr>
          <p:cNvPr id="12" name="Picture 11" descr="Gold_Star.svg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3716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1 versia sertifika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19200" y="1600200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School Self-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Governance </a:t>
            </a: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Development Program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76400" y="3124200"/>
            <a:ext cx="3352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Gold Quality Certificate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Is given to 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04800" y="5181600"/>
            <a:ext cx="63786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For successful passing of School Self-Governance Development Program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2400" y="5638800"/>
            <a:ext cx="3505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Organizations engaged in the project</a:t>
            </a:r>
            <a:endParaRPr kumimoji="0" lang="ka-G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667000" y="8682335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სერტ</a:t>
            </a:r>
            <a:r>
              <a:rPr lang="ka-GE" sz="1200" dirty="0" smtClean="0"/>
              <a:t>იფიკატის საიდენტიფიკაციო </a:t>
            </a:r>
            <a:r>
              <a:rPr lang="en-US" sz="1200" dirty="0" smtClean="0"/>
              <a:t>#</a:t>
            </a:r>
            <a:endParaRPr lang="ru-RU" sz="12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Identification number of</a:t>
            </a:r>
            <a:r>
              <a:rPr kumimoji="0" lang="ka-GE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The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certificate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410200" y="8743890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LL-00122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3352800"/>
            <a:ext cx="3581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      </a:t>
            </a:r>
            <a:r>
              <a:rPr lang="ka-GE" sz="2000" b="1" dirty="0" smtClean="0"/>
              <a:t>მაიკო მამისბედაშვილს</a:t>
            </a:r>
          </a:p>
          <a:p>
            <a:r>
              <a:rPr lang="en-US" b="1" dirty="0" smtClean="0"/>
              <a:t>                Maiko  Mamisbedashvili</a:t>
            </a:r>
            <a:endParaRPr lang="ru-RU" b="1" dirty="0"/>
          </a:p>
        </p:txBody>
      </p:sp>
      <p:pic>
        <p:nvPicPr>
          <p:cNvPr id="12" name="Picture 11" descr="Gold_Star.svg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3716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1 versia sertifika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19200" y="1600200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School Self-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Governance </a:t>
            </a: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Development Program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76400" y="3124200"/>
            <a:ext cx="3352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Gold Quality Certificate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Is given to 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04800" y="5181600"/>
            <a:ext cx="63786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For successful passing of School Self-Governance Development Program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2400" y="5638800"/>
            <a:ext cx="3505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Organizations engaged in the project</a:t>
            </a:r>
            <a:endParaRPr kumimoji="0" lang="ka-G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667000" y="8682335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სერტ</a:t>
            </a:r>
            <a:r>
              <a:rPr lang="ka-GE" sz="1200" dirty="0" smtClean="0"/>
              <a:t>იფიკატის საიდენტიფიკაციო </a:t>
            </a:r>
            <a:r>
              <a:rPr lang="en-US" sz="1200" dirty="0" smtClean="0"/>
              <a:t>#</a:t>
            </a:r>
            <a:endParaRPr lang="ru-RU" sz="12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Identification number of</a:t>
            </a:r>
            <a:r>
              <a:rPr kumimoji="0" lang="ka-GE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The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certificate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486400" y="8743890"/>
            <a:ext cx="137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LL-00123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3352800"/>
            <a:ext cx="3429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      </a:t>
            </a:r>
            <a:r>
              <a:rPr lang="ka-GE" sz="2000" b="1" dirty="0" smtClean="0"/>
              <a:t>ნათია მჭედლიძეს</a:t>
            </a:r>
          </a:p>
          <a:p>
            <a:r>
              <a:rPr lang="en-US" b="1" dirty="0" smtClean="0"/>
              <a:t>                Natia  Mwedlidze</a:t>
            </a:r>
            <a:endParaRPr lang="ru-RU" b="1" dirty="0"/>
          </a:p>
        </p:txBody>
      </p:sp>
      <p:pic>
        <p:nvPicPr>
          <p:cNvPr id="12" name="Picture 11" descr="Gold_Star.svg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3716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1 versia sertifika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19200" y="1600200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School Self-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Governance </a:t>
            </a: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Development Program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76400" y="3124200"/>
            <a:ext cx="3352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Gold Quality Certificate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Is given to 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04800" y="5181600"/>
            <a:ext cx="63786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For successful passing of School Self-Governance Development Program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2400" y="5638800"/>
            <a:ext cx="3505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Organizations engaged in the project</a:t>
            </a:r>
            <a:endParaRPr kumimoji="0" lang="ka-G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667000" y="8682335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სერტ</a:t>
            </a:r>
            <a:r>
              <a:rPr lang="ka-GE" sz="1200" dirty="0" smtClean="0"/>
              <a:t>იფიკატის საიდენტიფიკაციო </a:t>
            </a:r>
            <a:r>
              <a:rPr lang="en-US" sz="1200" dirty="0" smtClean="0"/>
              <a:t>#</a:t>
            </a:r>
            <a:endParaRPr lang="ru-RU" sz="12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Identification number of</a:t>
            </a:r>
            <a:r>
              <a:rPr kumimoji="0" lang="ka-GE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The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certificate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486400" y="8743890"/>
            <a:ext cx="121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LL-00124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3352800"/>
            <a:ext cx="3429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      </a:t>
            </a:r>
            <a:r>
              <a:rPr lang="ka-GE" sz="2000" b="1" dirty="0" smtClean="0"/>
              <a:t>ჭალიძე თამთას</a:t>
            </a:r>
          </a:p>
          <a:p>
            <a:r>
              <a:rPr lang="en-US" b="1" dirty="0" smtClean="0"/>
              <a:t>                Tamta Dwalidze </a:t>
            </a:r>
            <a:endParaRPr lang="ru-RU" b="1" dirty="0"/>
          </a:p>
        </p:txBody>
      </p:sp>
      <p:pic>
        <p:nvPicPr>
          <p:cNvPr id="12" name="Picture 11" descr="Gold_Star.svg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371600"/>
            <a:ext cx="685800" cy="685800"/>
          </a:xfrm>
          <a:prstGeom prst="rect">
            <a:avLst/>
          </a:prstGeom>
        </p:spPr>
      </p:pic>
      <p:pic>
        <p:nvPicPr>
          <p:cNvPr id="13" name="Picture 12" descr="Gold_Star.svg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20574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1 versia sertifika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19200" y="1600200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School Self-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Governance </a:t>
            </a: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Development Program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76400" y="3124200"/>
            <a:ext cx="3352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Gold Quality Certificate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Is given to 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04800" y="5181600"/>
            <a:ext cx="63786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For successful passing of School Self-Governance Development Program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2400" y="5638800"/>
            <a:ext cx="3505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Organizations engaged in the project</a:t>
            </a:r>
            <a:endParaRPr kumimoji="0" lang="ka-G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667000" y="8682335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სერტ</a:t>
            </a:r>
            <a:r>
              <a:rPr lang="ka-GE" sz="1200" dirty="0" smtClean="0"/>
              <a:t>იფიკატის საიდენტიფიკაციო </a:t>
            </a:r>
            <a:r>
              <a:rPr lang="en-US" sz="1200" dirty="0" smtClean="0"/>
              <a:t>#</a:t>
            </a:r>
            <a:endParaRPr lang="ru-RU" sz="12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Identification number of</a:t>
            </a:r>
            <a:r>
              <a:rPr kumimoji="0" lang="ka-GE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The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certificate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486400" y="8743890"/>
            <a:ext cx="121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LL-00125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3352800"/>
            <a:ext cx="3429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 </a:t>
            </a:r>
            <a:r>
              <a:rPr lang="ka-GE" sz="2000" b="1" dirty="0" smtClean="0"/>
              <a:t>ქეთი ტერმაკოზაშვილს</a:t>
            </a:r>
          </a:p>
          <a:p>
            <a:r>
              <a:rPr lang="en-US" b="1" dirty="0" smtClean="0"/>
              <a:t>               Qeti Termakozashvili</a:t>
            </a:r>
            <a:endParaRPr lang="ru-RU" b="1" dirty="0"/>
          </a:p>
        </p:txBody>
      </p:sp>
      <p:pic>
        <p:nvPicPr>
          <p:cNvPr id="12" name="Picture 11" descr="Gold_Star.svg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371600"/>
            <a:ext cx="685800" cy="685800"/>
          </a:xfrm>
          <a:prstGeom prst="rect">
            <a:avLst/>
          </a:prstGeom>
        </p:spPr>
      </p:pic>
      <p:pic>
        <p:nvPicPr>
          <p:cNvPr id="13" name="Picture 12" descr="Gold_Star.svg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20574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1 versia sertifika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19200" y="1600200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School Self-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Governance </a:t>
            </a: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Development Program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76400" y="3124200"/>
            <a:ext cx="3352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Gold Quality Certificate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Is given to 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04800" y="5181600"/>
            <a:ext cx="63786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For successful passing of School Self-Governance Development Program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2400" y="5638800"/>
            <a:ext cx="3505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Organizations engaged in the project</a:t>
            </a:r>
            <a:endParaRPr kumimoji="0" lang="ka-G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667000" y="8682335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სერტ</a:t>
            </a:r>
            <a:r>
              <a:rPr lang="ka-GE" sz="1200" dirty="0" smtClean="0"/>
              <a:t>იფიკატის საიდენტიფიკაციო </a:t>
            </a:r>
            <a:r>
              <a:rPr lang="en-US" sz="1200" dirty="0" smtClean="0"/>
              <a:t>#</a:t>
            </a:r>
            <a:endParaRPr lang="ru-RU" sz="12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Identification number of</a:t>
            </a:r>
            <a:r>
              <a:rPr kumimoji="0" lang="ka-GE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The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certificate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486400" y="8743890"/>
            <a:ext cx="121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LL-00126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3352800"/>
            <a:ext cx="3429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      </a:t>
            </a:r>
            <a:r>
              <a:rPr lang="ka-GE" sz="2000" b="1" dirty="0" smtClean="0"/>
              <a:t>მარიამ </a:t>
            </a:r>
            <a:r>
              <a:rPr lang="en-US" sz="2000" b="1" dirty="0" smtClean="0"/>
              <a:t> </a:t>
            </a:r>
            <a:r>
              <a:rPr lang="ka-GE" sz="2000" b="1" dirty="0" smtClean="0"/>
              <a:t>თოდაძეს</a:t>
            </a:r>
          </a:p>
          <a:p>
            <a:r>
              <a:rPr lang="en-US" b="1" dirty="0" smtClean="0"/>
              <a:t>                Mariam Todadze</a:t>
            </a:r>
            <a:endParaRPr lang="ru-RU" b="1" dirty="0"/>
          </a:p>
        </p:txBody>
      </p:sp>
      <p:pic>
        <p:nvPicPr>
          <p:cNvPr id="12" name="Picture 11" descr="Gold_Star.svg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3716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1 versia sertifika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19200" y="1600200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School Self-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Governance </a:t>
            </a: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Development Program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76400" y="3124200"/>
            <a:ext cx="3352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Gold Quality Certificate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Is given to 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04800" y="5181600"/>
            <a:ext cx="63786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For successful passing of School Self-Governance Development Program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2400" y="5638800"/>
            <a:ext cx="3505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Organizations engaged in the project</a:t>
            </a:r>
            <a:endParaRPr kumimoji="0" lang="ka-G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667000" y="8682335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სერტ</a:t>
            </a:r>
            <a:r>
              <a:rPr lang="ka-GE" sz="1200" dirty="0" smtClean="0"/>
              <a:t>იფიკატის საიდენტიფიკაციო </a:t>
            </a:r>
            <a:r>
              <a:rPr lang="en-US" sz="1200" dirty="0" smtClean="0"/>
              <a:t>#</a:t>
            </a:r>
            <a:endParaRPr lang="ru-RU" sz="12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Identification number of</a:t>
            </a:r>
            <a:r>
              <a:rPr kumimoji="0" lang="ka-GE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The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certificate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486400" y="8743890"/>
            <a:ext cx="121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LL-00127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3352800"/>
            <a:ext cx="3429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   </a:t>
            </a:r>
            <a:r>
              <a:rPr lang="ka-GE" sz="2000" b="1" dirty="0" smtClean="0"/>
              <a:t>ხატია მეზვრიშვილს</a:t>
            </a:r>
          </a:p>
          <a:p>
            <a:r>
              <a:rPr lang="en-US" b="1" dirty="0" smtClean="0"/>
              <a:t>                Khatia  Mezvrishvili</a:t>
            </a:r>
            <a:endParaRPr lang="ru-RU" b="1" dirty="0"/>
          </a:p>
        </p:txBody>
      </p:sp>
      <p:pic>
        <p:nvPicPr>
          <p:cNvPr id="13" name="Picture 12" descr="Gold_Star.svg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371600"/>
            <a:ext cx="685800" cy="685800"/>
          </a:xfrm>
          <a:prstGeom prst="rect">
            <a:avLst/>
          </a:prstGeom>
        </p:spPr>
      </p:pic>
      <p:pic>
        <p:nvPicPr>
          <p:cNvPr id="14" name="Picture 13" descr="Gold_Star.svg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20574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1 versia sertifika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19200" y="1600200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School Self-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Governance </a:t>
            </a: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Development Program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76400" y="3124200"/>
            <a:ext cx="3352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Gold Quality Certificate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Is given to 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04800" y="5181600"/>
            <a:ext cx="63786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For successful passing of School Self-Governance Development Program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2400" y="5638800"/>
            <a:ext cx="3505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Organizations engaged in the project</a:t>
            </a:r>
            <a:endParaRPr kumimoji="0" lang="ka-G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667000" y="8682335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სერტ</a:t>
            </a:r>
            <a:r>
              <a:rPr lang="ka-GE" sz="1200" dirty="0" smtClean="0"/>
              <a:t>იფიკატის საიდენტიფიკაციო </a:t>
            </a:r>
            <a:r>
              <a:rPr lang="en-US" sz="1200" dirty="0" smtClean="0"/>
              <a:t>#</a:t>
            </a:r>
            <a:endParaRPr lang="ru-RU" sz="12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Identification number of</a:t>
            </a:r>
            <a:r>
              <a:rPr kumimoji="0" lang="ka-GE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The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certificate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486400" y="8743890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LL-00128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3352800"/>
            <a:ext cx="3429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      </a:t>
            </a:r>
            <a:r>
              <a:rPr lang="ka-GE" sz="2000" b="1" dirty="0" smtClean="0"/>
              <a:t>ნინო  ყველაშვილს</a:t>
            </a:r>
          </a:p>
          <a:p>
            <a:r>
              <a:rPr lang="en-US" b="1" dirty="0" smtClean="0"/>
              <a:t>                  Nino  Kvelashvili</a:t>
            </a:r>
            <a:endParaRPr lang="ru-RU" b="1" dirty="0"/>
          </a:p>
        </p:txBody>
      </p:sp>
      <p:pic>
        <p:nvPicPr>
          <p:cNvPr id="12" name="Picture 11" descr="Gold_Star.svg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3716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1 versia sertifika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19200" y="1600200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School Self-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Governance </a:t>
            </a: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Development Program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76400" y="3124200"/>
            <a:ext cx="3352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Gold Quality Certificate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Is given to 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04800" y="5181600"/>
            <a:ext cx="63786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For successful passing of School Self-Governance Development Program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2400" y="5638800"/>
            <a:ext cx="3505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Organizations engaged in the project</a:t>
            </a:r>
            <a:endParaRPr kumimoji="0" lang="ka-G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667000" y="8682335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სერტ</a:t>
            </a:r>
            <a:r>
              <a:rPr lang="ka-GE" sz="1200" dirty="0" smtClean="0"/>
              <a:t>იფიკატის საიდენტიფიკაციო </a:t>
            </a:r>
            <a:r>
              <a:rPr lang="en-US" sz="1200" dirty="0" smtClean="0"/>
              <a:t>#</a:t>
            </a:r>
            <a:endParaRPr lang="ru-RU" sz="12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Identification number of</a:t>
            </a:r>
            <a:r>
              <a:rPr kumimoji="0" lang="ka-GE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The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certificate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562600" y="8743890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LL-00129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3352800"/>
            <a:ext cx="3429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      </a:t>
            </a:r>
            <a:r>
              <a:rPr lang="ka-GE" sz="2000" b="1" dirty="0" smtClean="0"/>
              <a:t>მარიამ  ნაოჭაშვილს</a:t>
            </a:r>
          </a:p>
          <a:p>
            <a:r>
              <a:rPr lang="en-US" b="1" dirty="0" smtClean="0"/>
              <a:t>                Mariam  Naochashvili</a:t>
            </a:r>
            <a:endParaRPr lang="ru-RU" b="1" dirty="0"/>
          </a:p>
        </p:txBody>
      </p:sp>
      <p:pic>
        <p:nvPicPr>
          <p:cNvPr id="12" name="Picture 11" descr="Gold_Star.svg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3716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1 versia sertifika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19200" y="1600200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School Self-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Governance </a:t>
            </a: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Development Program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76400" y="3124200"/>
            <a:ext cx="3352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Gold Quality Certificate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Is given to 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04800" y="5181600"/>
            <a:ext cx="63786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For successful passing of School Self-Governance Development Program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2400" y="5638800"/>
            <a:ext cx="3505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Organizations engaged in the project</a:t>
            </a:r>
            <a:endParaRPr kumimoji="0" lang="ka-G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667000" y="8682335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სერტ</a:t>
            </a:r>
            <a:r>
              <a:rPr lang="ka-GE" sz="1200" dirty="0" smtClean="0"/>
              <a:t>იფიკატის საიდენტიფიკაციო </a:t>
            </a:r>
            <a:r>
              <a:rPr lang="en-US" sz="1200" dirty="0" smtClean="0"/>
              <a:t>#</a:t>
            </a:r>
            <a:endParaRPr lang="ru-RU" sz="12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Identification number of</a:t>
            </a:r>
            <a:r>
              <a:rPr kumimoji="0" lang="ka-GE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The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certificate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562600" y="8743890"/>
            <a:ext cx="129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LL-00112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3352800"/>
            <a:ext cx="3429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   </a:t>
            </a:r>
            <a:r>
              <a:rPr lang="ka-GE" sz="2000" b="1" dirty="0" smtClean="0"/>
              <a:t>გიორგი  მაისურაძეს</a:t>
            </a:r>
          </a:p>
          <a:p>
            <a:r>
              <a:rPr lang="en-US" b="1" dirty="0" smtClean="0"/>
              <a:t>               Giorgi Maisuradze</a:t>
            </a:r>
            <a:endParaRPr lang="ru-RU" b="1" dirty="0"/>
          </a:p>
        </p:txBody>
      </p:sp>
      <p:pic>
        <p:nvPicPr>
          <p:cNvPr id="12" name="Picture 11" descr="Gold_Star.svg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371600"/>
            <a:ext cx="685800" cy="685800"/>
          </a:xfrm>
          <a:prstGeom prst="rect">
            <a:avLst/>
          </a:prstGeom>
        </p:spPr>
      </p:pic>
      <p:pic>
        <p:nvPicPr>
          <p:cNvPr id="13" name="Picture 12" descr="Gold_Star.svg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9812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1 versia sertifika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19200" y="1600200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School Self-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Governance </a:t>
            </a: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Development Program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76400" y="3124200"/>
            <a:ext cx="3352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Gold Quality Certificate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Is given to 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04800" y="5181600"/>
            <a:ext cx="63786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For successful passing of School Self-Governance Development Program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2400" y="5638800"/>
            <a:ext cx="3505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Organizations engaged in the project</a:t>
            </a:r>
            <a:endParaRPr kumimoji="0" lang="ka-G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667000" y="8682335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სერტ</a:t>
            </a:r>
            <a:r>
              <a:rPr lang="ka-GE" sz="1200" dirty="0" smtClean="0"/>
              <a:t>იფიკატის საიდენტიფიკაციო </a:t>
            </a:r>
            <a:r>
              <a:rPr lang="en-US" sz="1200" dirty="0" smtClean="0"/>
              <a:t>#</a:t>
            </a:r>
            <a:endParaRPr lang="ru-RU" sz="12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Identification number of</a:t>
            </a:r>
            <a:r>
              <a:rPr kumimoji="0" lang="ka-GE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The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certificate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486400" y="8743890"/>
            <a:ext cx="121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LL-00130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3352800"/>
            <a:ext cx="3657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      </a:t>
            </a:r>
            <a:r>
              <a:rPr lang="ka-GE" sz="2000" b="1" dirty="0" smtClean="0"/>
              <a:t>ნატო ჯირკველიშვილს</a:t>
            </a:r>
          </a:p>
          <a:p>
            <a:r>
              <a:rPr lang="en-US" b="1" dirty="0" smtClean="0"/>
              <a:t>                       Nato  Jirkvelishvili</a:t>
            </a:r>
            <a:endParaRPr lang="ru-RU" b="1" dirty="0"/>
          </a:p>
        </p:txBody>
      </p:sp>
      <p:pic>
        <p:nvPicPr>
          <p:cNvPr id="12" name="Picture 11" descr="Gold_Star.svg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3716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1 versia sertifika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19200" y="1600200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School Self-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Governance </a:t>
            </a: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Development Program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76400" y="3124200"/>
            <a:ext cx="3352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Gold Quality Certificate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Is given to 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04800" y="5181600"/>
            <a:ext cx="63786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For successful passing of School Self-Governance Development Program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2400" y="5638800"/>
            <a:ext cx="3505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Organizations engaged in the project</a:t>
            </a:r>
            <a:endParaRPr kumimoji="0" lang="ka-G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667000" y="8682335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სერტ</a:t>
            </a:r>
            <a:r>
              <a:rPr lang="ka-GE" sz="1200" dirty="0" smtClean="0"/>
              <a:t>იფიკატის საიდენტიფიკაციო </a:t>
            </a:r>
            <a:r>
              <a:rPr lang="en-US" sz="1200" dirty="0" smtClean="0"/>
              <a:t>#</a:t>
            </a:r>
            <a:endParaRPr lang="ru-RU" sz="12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Identification number of</a:t>
            </a:r>
            <a:r>
              <a:rPr kumimoji="0" lang="ka-GE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The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certificate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486400" y="8743890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LL-00131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3352800"/>
            <a:ext cx="3429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      </a:t>
            </a:r>
            <a:r>
              <a:rPr lang="ka-GE" sz="2000" b="1" dirty="0" smtClean="0"/>
              <a:t>ანი  შატაკიშვილს</a:t>
            </a:r>
          </a:p>
          <a:p>
            <a:r>
              <a:rPr lang="en-US" b="1" dirty="0" smtClean="0"/>
              <a:t>                Ana Shatakishvili</a:t>
            </a:r>
            <a:endParaRPr lang="ru-RU" b="1" dirty="0"/>
          </a:p>
        </p:txBody>
      </p:sp>
      <p:pic>
        <p:nvPicPr>
          <p:cNvPr id="12" name="Picture 11" descr="Gold_Star.svg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371600"/>
            <a:ext cx="685800" cy="685800"/>
          </a:xfrm>
          <a:prstGeom prst="rect">
            <a:avLst/>
          </a:prstGeom>
        </p:spPr>
      </p:pic>
      <p:pic>
        <p:nvPicPr>
          <p:cNvPr id="13" name="Picture 12" descr="Gold_Star.svg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20574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1 versia sertifika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19200" y="1600200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School Self-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Governance </a:t>
            </a: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Development Program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76400" y="3124200"/>
            <a:ext cx="3352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Gold Quality Certificate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Is given to 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04800" y="5181600"/>
            <a:ext cx="63786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For successful passing of School Self-Governance Development Program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2400" y="5638800"/>
            <a:ext cx="3505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Organizations engaged in the project</a:t>
            </a:r>
            <a:endParaRPr kumimoji="0" lang="ka-G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667000" y="8682335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სერტ</a:t>
            </a:r>
            <a:r>
              <a:rPr lang="ka-GE" sz="1200" dirty="0" smtClean="0"/>
              <a:t>იფიკატის საიდენტიფიკაციო </a:t>
            </a:r>
            <a:r>
              <a:rPr lang="en-US" sz="1200" dirty="0" smtClean="0"/>
              <a:t>#</a:t>
            </a:r>
            <a:endParaRPr lang="ru-RU" sz="12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Identification number of</a:t>
            </a:r>
            <a:r>
              <a:rPr kumimoji="0" lang="ka-GE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The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certificate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486400" y="8743890"/>
            <a:ext cx="121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LL-00132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3352800"/>
            <a:ext cx="3429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      </a:t>
            </a:r>
            <a:r>
              <a:rPr lang="ka-GE" sz="2000" b="1" dirty="0" smtClean="0"/>
              <a:t>ელენე ბოჭორაძეს</a:t>
            </a:r>
          </a:p>
          <a:p>
            <a:r>
              <a:rPr lang="en-US" b="1" dirty="0" smtClean="0"/>
              <a:t>                Ilene Bochoradze</a:t>
            </a:r>
            <a:endParaRPr lang="ru-RU" b="1" dirty="0"/>
          </a:p>
        </p:txBody>
      </p:sp>
      <p:pic>
        <p:nvPicPr>
          <p:cNvPr id="12" name="Picture 11" descr="Gold_Star.svg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3716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1 versia sertifika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19200" y="1600200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School Self-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Governance </a:t>
            </a: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Development Program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76400" y="3124200"/>
            <a:ext cx="3352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Gold Quality Certificate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Is given to 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04800" y="5181600"/>
            <a:ext cx="63786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For successful passing of School Self-Governance Development Program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2400" y="5638800"/>
            <a:ext cx="3505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Organizations engaged in the project</a:t>
            </a:r>
            <a:endParaRPr kumimoji="0" lang="ka-G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667000" y="8682335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სერტ</a:t>
            </a:r>
            <a:r>
              <a:rPr lang="ka-GE" sz="1200" dirty="0" smtClean="0"/>
              <a:t>იფიკატის საიდენტიფიკაციო </a:t>
            </a:r>
            <a:r>
              <a:rPr lang="en-US" sz="1200" dirty="0" smtClean="0"/>
              <a:t>#</a:t>
            </a:r>
            <a:endParaRPr lang="ru-RU" sz="12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Identification number of</a:t>
            </a:r>
            <a:r>
              <a:rPr kumimoji="0" lang="ka-GE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The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certificate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486400" y="8743890"/>
            <a:ext cx="121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LL-00133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3352800"/>
            <a:ext cx="3429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      </a:t>
            </a:r>
            <a:r>
              <a:rPr lang="ka-GE" sz="2000" b="1" dirty="0" smtClean="0"/>
              <a:t>მარიამ ადუაშვილს</a:t>
            </a:r>
          </a:p>
          <a:p>
            <a:r>
              <a:rPr lang="en-US" b="1" dirty="0" smtClean="0"/>
              <a:t>              </a:t>
            </a:r>
            <a:r>
              <a:rPr lang="ka-GE" b="1" dirty="0" smtClean="0"/>
              <a:t> </a:t>
            </a:r>
            <a:r>
              <a:rPr lang="en-US" b="1" dirty="0" smtClean="0"/>
              <a:t>  Mariam Aduashvili</a:t>
            </a:r>
            <a:endParaRPr lang="ru-RU" b="1" dirty="0"/>
          </a:p>
        </p:txBody>
      </p:sp>
      <p:pic>
        <p:nvPicPr>
          <p:cNvPr id="12" name="Picture 11" descr="Gold_Star.svg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3716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1 versia sertifika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19200" y="1600200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School Self-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Governance </a:t>
            </a: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Development Program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76400" y="3124200"/>
            <a:ext cx="3352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Gold Quality Certificate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Is given to 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04800" y="5181600"/>
            <a:ext cx="63786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For successful passing of School Self-Governance Development Program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2400" y="5638800"/>
            <a:ext cx="3505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Organizations engaged in the project</a:t>
            </a:r>
            <a:endParaRPr kumimoji="0" lang="ka-G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667000" y="8682335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სერტ</a:t>
            </a:r>
            <a:r>
              <a:rPr lang="ka-GE" sz="1200" dirty="0" smtClean="0"/>
              <a:t>იფიკატის საიდენტიფიკაციო </a:t>
            </a:r>
            <a:r>
              <a:rPr lang="en-US" sz="1200" dirty="0" smtClean="0"/>
              <a:t>#</a:t>
            </a:r>
            <a:endParaRPr lang="ru-RU" sz="12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Identification number of</a:t>
            </a:r>
            <a:r>
              <a:rPr kumimoji="0" lang="ka-GE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The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certificate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486400" y="8743890"/>
            <a:ext cx="121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LL-00134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3352800"/>
            <a:ext cx="3429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      </a:t>
            </a:r>
            <a:r>
              <a:rPr lang="ka-GE" sz="2000" b="1" dirty="0" smtClean="0"/>
              <a:t>ჯაბა კეჩხუაშვილს</a:t>
            </a:r>
          </a:p>
          <a:p>
            <a:r>
              <a:rPr lang="en-US" b="1" dirty="0" smtClean="0"/>
              <a:t>                Juba Kechxuashvili</a:t>
            </a:r>
            <a:endParaRPr lang="ru-RU" b="1" dirty="0"/>
          </a:p>
        </p:txBody>
      </p:sp>
      <p:pic>
        <p:nvPicPr>
          <p:cNvPr id="12" name="Picture 11" descr="Gold_Star.svg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3716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1 versia sertifika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19200" y="1600200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School Self-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Governance </a:t>
            </a: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Development Program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76400" y="3124200"/>
            <a:ext cx="3352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Gold Quality Certificate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Is given to 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04800" y="5181600"/>
            <a:ext cx="63786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For successful passing of School Self-Governance Development Program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2400" y="5638800"/>
            <a:ext cx="3505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Organizations engaged in the project</a:t>
            </a:r>
            <a:endParaRPr kumimoji="0" lang="ka-G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667000" y="8682335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სერტ</a:t>
            </a:r>
            <a:r>
              <a:rPr lang="ka-GE" sz="1200" dirty="0" smtClean="0"/>
              <a:t>იფიკატის საიდენტიფიკაციო </a:t>
            </a:r>
            <a:r>
              <a:rPr lang="en-US" sz="1200" dirty="0" smtClean="0"/>
              <a:t>#</a:t>
            </a:r>
            <a:endParaRPr lang="ru-RU" sz="12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Identification number of</a:t>
            </a:r>
            <a:r>
              <a:rPr kumimoji="0" lang="ka-GE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The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certificate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486400" y="8743890"/>
            <a:ext cx="121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LL-00135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3352800"/>
            <a:ext cx="3429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</a:t>
            </a:r>
            <a:r>
              <a:rPr lang="ka-GE" sz="2000" b="1" dirty="0" smtClean="0"/>
              <a:t>მაგული </a:t>
            </a:r>
            <a:r>
              <a:rPr lang="en-US" sz="2000" b="1" dirty="0" smtClean="0"/>
              <a:t> </a:t>
            </a:r>
            <a:r>
              <a:rPr lang="ka-GE" sz="2000" b="1" dirty="0" smtClean="0"/>
              <a:t>ღოლიჯანაშვილს</a:t>
            </a:r>
          </a:p>
          <a:p>
            <a:r>
              <a:rPr lang="en-US" b="1" dirty="0" smtClean="0"/>
              <a:t>            Maguli Golijanashvili</a:t>
            </a:r>
            <a:endParaRPr lang="ru-RU" b="1" dirty="0"/>
          </a:p>
        </p:txBody>
      </p:sp>
      <p:pic>
        <p:nvPicPr>
          <p:cNvPr id="12" name="Picture 11" descr="Gold_Star.svg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3716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1 versia sertifika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19200" y="1600200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School Self-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Governance </a:t>
            </a: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Development Program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76400" y="3124200"/>
            <a:ext cx="3352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Gold Quality Certificate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Is given to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1600" b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lang="ru-RU" sz="2000" b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ლ</a:t>
            </a:r>
            <a:r>
              <a:rPr lang="ka-GE" sz="2000" b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ელა  მეზვრიშვილს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cs typeface="Times New Roman" pitchFamily="18" charset="0"/>
              </a:rPr>
              <a:t>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cs typeface="Times New Roman" pitchFamily="18" charset="0"/>
              </a:rPr>
              <a:t>        Lela Mezvrishvili</a:t>
            </a:r>
            <a:endParaRPr kumimoji="0" lang="ka-G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04800" y="5181600"/>
            <a:ext cx="63786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For successful passing of School Self-Governance Development Program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2400" y="5638800"/>
            <a:ext cx="3505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Organizations engaged in the project</a:t>
            </a:r>
            <a:endParaRPr kumimoji="0" lang="ka-G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667000" y="8682335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სერტ</a:t>
            </a:r>
            <a:r>
              <a:rPr lang="ka-GE" sz="1200" dirty="0" smtClean="0"/>
              <a:t>იფიკატის საიდენტიფიკაციო </a:t>
            </a:r>
            <a:r>
              <a:rPr lang="en-US" sz="1200" dirty="0" smtClean="0"/>
              <a:t>#</a:t>
            </a:r>
            <a:endParaRPr lang="ru-RU" sz="12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Identification number of</a:t>
            </a:r>
            <a:r>
              <a:rPr kumimoji="0" lang="ka-GE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The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certificate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486400" y="8743890"/>
            <a:ext cx="121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LL-00136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Gold_Star.svg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3716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1 versia sertifika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19200" y="1600200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School Self-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Governance </a:t>
            </a: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Development Program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76400" y="3124200"/>
            <a:ext cx="33528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Gold Quality Certificate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Is given to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  ელენე</a:t>
            </a:r>
            <a:r>
              <a:rPr kumimoji="0" lang="ka-GE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მინდიაშვილს</a:t>
            </a: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1600" b="1" dirty="0" smtClean="0">
                <a:latin typeface="Sylfaen" pitchFamily="18" charset="0"/>
                <a:cs typeface="Times New Roman" pitchFamily="18" charset="0"/>
              </a:rPr>
              <a:t>    </a:t>
            </a:r>
            <a:r>
              <a:rPr lang="en-US" sz="1600" b="1" dirty="0" smtClean="0">
                <a:latin typeface="Sylfaen" pitchFamily="18" charset="0"/>
                <a:cs typeface="Times New Roman" pitchFamily="18" charset="0"/>
              </a:rPr>
              <a:t>          Elene Mindiashvili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04800" y="5181600"/>
            <a:ext cx="63786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For successful passing of School Self-Governance Development Program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2400" y="5638800"/>
            <a:ext cx="3505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Organizations engaged in the project</a:t>
            </a:r>
            <a:endParaRPr kumimoji="0" lang="ka-G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667000" y="8682335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სერტ</a:t>
            </a:r>
            <a:r>
              <a:rPr lang="ka-GE" sz="1200" dirty="0" smtClean="0"/>
              <a:t>იფიკატის საიდენტიფიკაციო </a:t>
            </a:r>
            <a:r>
              <a:rPr lang="en-US" sz="1200" dirty="0" smtClean="0"/>
              <a:t>#</a:t>
            </a:r>
            <a:endParaRPr lang="ru-RU" sz="12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Identification number of</a:t>
            </a:r>
            <a:r>
              <a:rPr kumimoji="0" lang="ka-GE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The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certificate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486400" y="8743890"/>
            <a:ext cx="121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LL-00137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Gold_Star.svg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371600"/>
            <a:ext cx="685800" cy="685800"/>
          </a:xfrm>
          <a:prstGeom prst="rect">
            <a:avLst/>
          </a:prstGeom>
        </p:spPr>
      </p:pic>
      <p:pic>
        <p:nvPicPr>
          <p:cNvPr id="12" name="Picture 11" descr="Gold_Star.svg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2133600"/>
            <a:ext cx="685800" cy="685800"/>
          </a:xfrm>
          <a:prstGeom prst="rect">
            <a:avLst/>
          </a:prstGeom>
        </p:spPr>
      </p:pic>
      <p:pic>
        <p:nvPicPr>
          <p:cNvPr id="13" name="Picture 12" descr="Gold_Star.svg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28956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1 versia sertifika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19200" y="1600200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School Self-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Governance </a:t>
            </a: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Development Program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76400" y="3124200"/>
            <a:ext cx="33528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Gold Quality Certificate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Is given to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 ალექსანდრე</a:t>
            </a:r>
            <a:r>
              <a:rPr kumimoji="0" lang="ka-GE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დოლიძეს</a:t>
            </a:r>
            <a:r>
              <a:rPr kumimoji="0" lang="ka-G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       Aleqsandr Dolidze</a:t>
            </a:r>
            <a:endParaRPr kumimoji="0" lang="ka-G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2000" b="1" dirty="0" smtClean="0">
                <a:latin typeface="Sylfaen" pitchFamily="18" charset="0"/>
                <a:cs typeface="Times New Roman" pitchFamily="18" charset="0"/>
              </a:rPr>
              <a:t>   </a:t>
            </a:r>
            <a:endParaRPr kumimoji="0" lang="ka-G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04800" y="5181600"/>
            <a:ext cx="63786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For successful passing of School Self-Governance Development Program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2400" y="5638800"/>
            <a:ext cx="3505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Organizations engaged in the project</a:t>
            </a:r>
            <a:endParaRPr kumimoji="0" lang="ka-G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667000" y="8682335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სერტ</a:t>
            </a:r>
            <a:r>
              <a:rPr lang="ka-GE" sz="1200" dirty="0" smtClean="0"/>
              <a:t>იფიკატის საიდენტიფიკაციო </a:t>
            </a:r>
            <a:r>
              <a:rPr lang="en-US" sz="1200" dirty="0" smtClean="0"/>
              <a:t>#</a:t>
            </a:r>
            <a:endParaRPr lang="ru-RU" sz="12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Identification number of</a:t>
            </a:r>
            <a:r>
              <a:rPr kumimoji="0" lang="ka-GE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The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certificate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486400" y="8743890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LL-00138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Gold_Star.svg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3716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1 versia sertifika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19200" y="1600200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School Self-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Governance </a:t>
            </a: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Development Program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76400" y="3124200"/>
            <a:ext cx="33528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Gold Quality Certificate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Is given to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2000" b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        მაისურაძე გიორგი</a:t>
            </a:r>
            <a:r>
              <a:rPr kumimoji="0" lang="ka-G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        Giorgi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Maisuradze</a:t>
            </a:r>
            <a:endParaRPr kumimoji="0" lang="ka-G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2000" b="1" dirty="0" smtClean="0">
                <a:latin typeface="Sylfaen" pitchFamily="18" charset="0"/>
                <a:cs typeface="Times New Roman" pitchFamily="18" charset="0"/>
              </a:rPr>
              <a:t>      </a:t>
            </a:r>
            <a:endParaRPr kumimoji="0" lang="ka-G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04800" y="5181600"/>
            <a:ext cx="63786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For successful passing of School Self-Governance Development Program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2400" y="5638800"/>
            <a:ext cx="3505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Organizations engaged in the project</a:t>
            </a:r>
            <a:endParaRPr kumimoji="0" lang="ka-G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667000" y="8682335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სერტ</a:t>
            </a:r>
            <a:r>
              <a:rPr lang="ka-GE" sz="1200" dirty="0" smtClean="0"/>
              <a:t>იფიკატის საიდენტიფიკაციო </a:t>
            </a:r>
            <a:r>
              <a:rPr lang="en-US" sz="1200" dirty="0" smtClean="0"/>
              <a:t>#</a:t>
            </a:r>
            <a:endParaRPr lang="ru-RU" sz="12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Identification number of</a:t>
            </a:r>
            <a:r>
              <a:rPr kumimoji="0" lang="ka-GE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The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certificate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486400" y="8743890"/>
            <a:ext cx="121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LL-00139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Gold_Star.svg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371600"/>
            <a:ext cx="685800" cy="685800"/>
          </a:xfrm>
          <a:prstGeom prst="rect">
            <a:avLst/>
          </a:prstGeom>
        </p:spPr>
      </p:pic>
      <p:pic>
        <p:nvPicPr>
          <p:cNvPr id="12" name="Picture 11" descr="Gold_Star.svg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20574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1 versia sertifika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19200" y="1600200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School Self-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Governance </a:t>
            </a: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Development Program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76400" y="3124200"/>
            <a:ext cx="3352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Gold Quality Certificate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Is given to 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04800" y="5181600"/>
            <a:ext cx="63786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For successful passing of School Self-Governance Development Program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2400" y="5638800"/>
            <a:ext cx="3505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Organizations engaged in the project</a:t>
            </a:r>
            <a:endParaRPr kumimoji="0" lang="ka-G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667000" y="8682335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სერტ</a:t>
            </a:r>
            <a:r>
              <a:rPr lang="ka-GE" sz="1200" dirty="0" smtClean="0"/>
              <a:t>იფიკატის საიდენტიფიკაციო </a:t>
            </a:r>
            <a:r>
              <a:rPr lang="en-US" sz="1200" dirty="0" smtClean="0"/>
              <a:t>#</a:t>
            </a:r>
            <a:endParaRPr lang="ru-RU" sz="12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Identification number of</a:t>
            </a:r>
            <a:r>
              <a:rPr kumimoji="0" lang="ka-GE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The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certificate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638800" y="8743890"/>
            <a:ext cx="121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LL-00113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3352800"/>
            <a:ext cx="3429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   </a:t>
            </a:r>
            <a:r>
              <a:rPr lang="ka-GE" sz="2000" b="1" dirty="0" smtClean="0"/>
              <a:t>მარიამ  მაისურაძეს</a:t>
            </a:r>
          </a:p>
          <a:p>
            <a:r>
              <a:rPr lang="en-US" b="1" dirty="0" smtClean="0"/>
              <a:t>            Mariam Maisuradze</a:t>
            </a:r>
            <a:endParaRPr lang="ru-RU" b="1" dirty="0"/>
          </a:p>
        </p:txBody>
      </p:sp>
      <p:pic>
        <p:nvPicPr>
          <p:cNvPr id="12" name="Picture 11" descr="Gold_Star.svg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3716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1 versia sertifika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19200" y="1600200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School Self-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Governance </a:t>
            </a: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Development Program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76400" y="3124200"/>
            <a:ext cx="3352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Gold Quality Certificate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Is given to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1600" b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ka-GE" sz="2000" b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რუსუდან   ბუზიაშვილს</a:t>
            </a:r>
            <a:r>
              <a:rPr kumimoji="0" lang="ka-G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2000" b="1" dirty="0" smtClean="0">
                <a:latin typeface="Sylfae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latin typeface="Sylfaen" pitchFamily="18" charset="0"/>
                <a:cs typeface="Times New Roman" pitchFamily="18" charset="0"/>
              </a:rPr>
              <a:t>     Rusudan Buziashvili</a:t>
            </a:r>
            <a:endParaRPr kumimoji="0" lang="ka-G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04800" y="5181600"/>
            <a:ext cx="63786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For successful passing of School Self-Governance Development Program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2400" y="5638800"/>
            <a:ext cx="3505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Organizations engaged in the project</a:t>
            </a:r>
            <a:endParaRPr kumimoji="0" lang="ka-G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667000" y="8682335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სერტ</a:t>
            </a:r>
            <a:r>
              <a:rPr lang="ka-GE" sz="1200" dirty="0" smtClean="0"/>
              <a:t>იფიკატის საიდენტიფიკაციო </a:t>
            </a:r>
            <a:r>
              <a:rPr lang="en-US" sz="1200" dirty="0" smtClean="0"/>
              <a:t>#</a:t>
            </a:r>
            <a:endParaRPr lang="ru-RU" sz="12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Identification number of</a:t>
            </a:r>
            <a:r>
              <a:rPr kumimoji="0" lang="ka-GE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The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certificate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486400" y="8743890"/>
            <a:ext cx="121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LL-00140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Gold_Star.svg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3716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1 versia sertifika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19200" y="1600200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School Self-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Governance </a:t>
            </a: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Development Program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76400" y="3124200"/>
            <a:ext cx="3352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Gold Quality Certificate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Is given to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1600" b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lang="ka-GE" sz="2000" b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ვერიკო  ივანიშვილი</a:t>
            </a:r>
            <a:endParaRPr kumimoji="0" lang="ka-G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2000" b="1" dirty="0" smtClean="0">
                <a:latin typeface="Sylfae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latin typeface="Sylfaen" pitchFamily="18" charset="0"/>
                <a:cs typeface="Times New Roman" pitchFamily="18" charset="0"/>
              </a:rPr>
              <a:t>       Veriko  Ivanishvili</a:t>
            </a:r>
            <a:endParaRPr kumimoji="0" lang="ka-G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04800" y="5181600"/>
            <a:ext cx="63786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For successful passing of School Self-Governance Development Program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2400" y="5638800"/>
            <a:ext cx="3505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Organizations engaged in the project</a:t>
            </a:r>
            <a:endParaRPr kumimoji="0" lang="ka-G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667000" y="8682335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სერტ</a:t>
            </a:r>
            <a:r>
              <a:rPr lang="ka-GE" sz="1200" dirty="0" smtClean="0"/>
              <a:t>იფიკატის საიდენტიფიკაციო </a:t>
            </a:r>
            <a:r>
              <a:rPr lang="en-US" sz="1200" dirty="0" smtClean="0"/>
              <a:t>#</a:t>
            </a:r>
            <a:endParaRPr lang="ru-RU" sz="12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Identification number of</a:t>
            </a:r>
            <a:r>
              <a:rPr kumimoji="0" lang="ka-GE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The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certificate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486400" y="8743890"/>
            <a:ext cx="121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LL-00141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Gold_Star.svg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3716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1 versia sertifika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19200" y="1600200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School Self-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Governance </a:t>
            </a: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Development Program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76400" y="3124200"/>
            <a:ext cx="3352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Gold Quality Certificate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Is given to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1600" b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lang="ka-GE" sz="2000" b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მარიამ </a:t>
            </a:r>
            <a:r>
              <a:rPr lang="en-US" sz="2000" b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ka-GE" sz="2000" b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გოგიაშვილი</a:t>
            </a:r>
            <a:endParaRPr kumimoji="0" lang="ka-G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2000" b="1" dirty="0" smtClean="0">
                <a:latin typeface="Sylfae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latin typeface="Sylfaen" pitchFamily="18" charset="0"/>
                <a:cs typeface="Times New Roman" pitchFamily="18" charset="0"/>
              </a:rPr>
              <a:t>     Mariam  Gogiashvili</a:t>
            </a:r>
            <a:endParaRPr kumimoji="0" lang="ka-G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04800" y="5181600"/>
            <a:ext cx="63786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For successful passing of School Self-Governance Development Program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2400" y="5638800"/>
            <a:ext cx="3505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Organizations engaged in the project</a:t>
            </a:r>
            <a:endParaRPr kumimoji="0" lang="ka-G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667000" y="8682335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სერტ</a:t>
            </a:r>
            <a:r>
              <a:rPr lang="ka-GE" sz="1200" dirty="0" smtClean="0"/>
              <a:t>იფიკატის საიდენტიფიკაციო </a:t>
            </a:r>
            <a:r>
              <a:rPr lang="en-US" sz="1200" dirty="0" smtClean="0"/>
              <a:t>#</a:t>
            </a:r>
            <a:endParaRPr lang="ru-RU" sz="12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Identification number of</a:t>
            </a:r>
            <a:r>
              <a:rPr kumimoji="0" lang="ka-GE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The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certificate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486400" y="8743890"/>
            <a:ext cx="121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LL-00142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Gold_Star.svg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3716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1 versia sertifika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19200" y="1600200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School Self-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Governance </a:t>
            </a: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Development Program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76400" y="3124200"/>
            <a:ext cx="3352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Gold Quality Certificate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Is given to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1600" b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lang="ka-GE" sz="2000" b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ნანი  მაისურაძეს</a:t>
            </a:r>
            <a:endParaRPr kumimoji="0" lang="ka-G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2000" b="1" dirty="0" smtClean="0">
                <a:latin typeface="Sylfae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latin typeface="Sylfaen" pitchFamily="18" charset="0"/>
                <a:cs typeface="Times New Roman" pitchFamily="18" charset="0"/>
              </a:rPr>
              <a:t>          Nani  Maisuradze</a:t>
            </a:r>
            <a:endParaRPr kumimoji="0" lang="ka-G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04800" y="5181600"/>
            <a:ext cx="63786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For successful passing of School Self-Governance Development Program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2400" y="5638800"/>
            <a:ext cx="3505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Organizations engaged in the project</a:t>
            </a:r>
            <a:endParaRPr kumimoji="0" lang="ka-G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667000" y="8682335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სერტ</a:t>
            </a:r>
            <a:r>
              <a:rPr lang="ka-GE" sz="1200" dirty="0" smtClean="0"/>
              <a:t>იფიკატის საიდენტიფიკაციო </a:t>
            </a:r>
            <a:r>
              <a:rPr lang="en-US" sz="1200" dirty="0" smtClean="0"/>
              <a:t>#</a:t>
            </a:r>
            <a:endParaRPr lang="ru-RU" sz="12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Identification number of</a:t>
            </a:r>
            <a:r>
              <a:rPr kumimoji="0" lang="ka-GE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The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certificate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486400" y="8743890"/>
            <a:ext cx="121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LL-00143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Gold_Star.svg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371600"/>
            <a:ext cx="685800" cy="685800"/>
          </a:xfrm>
          <a:prstGeom prst="rect">
            <a:avLst/>
          </a:prstGeom>
        </p:spPr>
      </p:pic>
      <p:pic>
        <p:nvPicPr>
          <p:cNvPr id="12" name="Picture 11" descr="Gold_Star.svg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21336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1 versia sertifika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19200" y="1600200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School Self-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Governance </a:t>
            </a: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Development Program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76400" y="3124200"/>
            <a:ext cx="3352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Gold Quality Certificate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Is given to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1600" b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000" b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ka-GE" sz="2000" b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       გიორგი  ცერაძეს</a:t>
            </a:r>
            <a:endParaRPr kumimoji="0" lang="ka-G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2000" b="1" dirty="0" smtClean="0">
                <a:latin typeface="Sylfae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latin typeface="Sylfaen" pitchFamily="18" charset="0"/>
                <a:cs typeface="Times New Roman" pitchFamily="18" charset="0"/>
              </a:rPr>
              <a:t>           Giorgi  Ceradze</a:t>
            </a:r>
            <a:endParaRPr kumimoji="0" lang="ka-G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04800" y="5181600"/>
            <a:ext cx="63786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For successful passing of School Self-Governance Development Program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2400" y="5638800"/>
            <a:ext cx="3505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Organizations engaged in the project</a:t>
            </a:r>
            <a:endParaRPr kumimoji="0" lang="ka-G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667000" y="8682335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სერტ</a:t>
            </a:r>
            <a:r>
              <a:rPr lang="ka-GE" sz="1200" dirty="0" smtClean="0"/>
              <a:t>იფიკატის საიდენტიფიკაციო </a:t>
            </a:r>
            <a:r>
              <a:rPr lang="en-US" sz="1200" dirty="0" smtClean="0"/>
              <a:t>#</a:t>
            </a:r>
            <a:endParaRPr lang="ru-RU" sz="12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Identification number of</a:t>
            </a:r>
            <a:r>
              <a:rPr kumimoji="0" lang="ka-GE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The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certificate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486400" y="8743890"/>
            <a:ext cx="121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LL-00144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Gold_Star.svg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371600"/>
            <a:ext cx="685800" cy="685800"/>
          </a:xfrm>
          <a:prstGeom prst="rect">
            <a:avLst/>
          </a:prstGeom>
        </p:spPr>
      </p:pic>
      <p:pic>
        <p:nvPicPr>
          <p:cNvPr id="12" name="Picture 11" descr="Gold_Star.svg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21336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1 versia sertifika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19200" y="1600200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School Self-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Governance </a:t>
            </a: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Development Program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76400" y="3124200"/>
            <a:ext cx="3352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Gold Quality Certificate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Is given to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1600" b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lang="ka-GE" sz="2000" b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დავით საათაშვილი</a:t>
            </a:r>
            <a:endParaRPr kumimoji="0" lang="ka-GE" sz="2000" b="1" i="0" u="none" strike="noStrike" cap="none" normalizeH="0" baseline="0" dirty="0" smtClean="0">
              <a:ln>
                <a:noFill/>
              </a:ln>
              <a:effectLst/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2000" b="1" dirty="0" smtClean="0">
                <a:latin typeface="Sylfae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latin typeface="Sylfaen" pitchFamily="18" charset="0"/>
                <a:cs typeface="Times New Roman" pitchFamily="18" charset="0"/>
              </a:rPr>
              <a:t>        David  Saatashvili</a:t>
            </a:r>
            <a:endParaRPr kumimoji="0" lang="ka-GE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04800" y="5181600"/>
            <a:ext cx="63786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For successful passing of School Self-Governance Development Program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2400" y="5638800"/>
            <a:ext cx="3505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Organizations engaged in the project</a:t>
            </a:r>
            <a:endParaRPr kumimoji="0" lang="ka-G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667000" y="8682335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სერტ</a:t>
            </a:r>
            <a:r>
              <a:rPr lang="ka-GE" sz="1200" dirty="0" smtClean="0"/>
              <a:t>იფიკატის საიდენტიფიკაციო </a:t>
            </a:r>
            <a:r>
              <a:rPr lang="en-US" sz="1200" dirty="0" smtClean="0"/>
              <a:t>#</a:t>
            </a:r>
            <a:endParaRPr lang="ru-RU" sz="12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Identification number of</a:t>
            </a:r>
            <a:r>
              <a:rPr kumimoji="0" lang="ka-GE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The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certificate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486400" y="8743890"/>
            <a:ext cx="121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LL-00145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Gold_Star.svg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3716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1 versia sertifika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19200" y="1600200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School Self-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Governance </a:t>
            </a: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Development Program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76400" y="3124200"/>
            <a:ext cx="3352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Gold Quality Certificate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Is given to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1600" b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lang="ka-GE" sz="2000" b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ლუკა  ჭოველიძე</a:t>
            </a:r>
            <a:endParaRPr kumimoji="0" lang="ka-G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2000" b="1" dirty="0" smtClean="0">
                <a:latin typeface="Sylfae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latin typeface="Sylfaen" pitchFamily="18" charset="0"/>
                <a:cs typeface="Times New Roman" pitchFamily="18" charset="0"/>
              </a:rPr>
              <a:t>           Luka Wovelidze</a:t>
            </a:r>
            <a:endParaRPr kumimoji="0" lang="ka-G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04800" y="5181600"/>
            <a:ext cx="63786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For successful passing of School Self-Governance Development Program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2400" y="5638800"/>
            <a:ext cx="3505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Organizations engaged in the project</a:t>
            </a:r>
            <a:endParaRPr kumimoji="0" lang="ka-G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667000" y="8682335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სერტ</a:t>
            </a:r>
            <a:r>
              <a:rPr lang="ka-GE" sz="1200" dirty="0" smtClean="0"/>
              <a:t>იფიკატის საიდენტიფიკაციო </a:t>
            </a:r>
            <a:r>
              <a:rPr lang="en-US" sz="1200" dirty="0" smtClean="0"/>
              <a:t>#</a:t>
            </a:r>
            <a:endParaRPr lang="ru-RU" sz="12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Identification number of</a:t>
            </a:r>
            <a:r>
              <a:rPr kumimoji="0" lang="ka-GE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The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certificate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486400" y="8743890"/>
            <a:ext cx="121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LL-00146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Gold_Star.svg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3716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1 versia sertifika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19200" y="1600200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School Self-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Governance </a:t>
            </a: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Development Program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76400" y="3124200"/>
            <a:ext cx="3352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Gold Quality Certificate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Is given to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1600" b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lang="ka-GE" sz="2000" b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დავით </a:t>
            </a:r>
            <a:r>
              <a:rPr lang="en-US" sz="2000" b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ka-GE" sz="2000" b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გაბაიძე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cs typeface="Times New Roman" pitchFamily="18" charset="0"/>
              </a:rPr>
              <a:t>             David  Gabaidze</a:t>
            </a:r>
            <a:endParaRPr kumimoji="0" lang="ka-G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04800" y="5181600"/>
            <a:ext cx="63786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For successful passing of School Self-Governance Development Program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2400" y="5638800"/>
            <a:ext cx="3505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Organizations engaged in the project</a:t>
            </a:r>
            <a:endParaRPr kumimoji="0" lang="ka-G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667000" y="8682335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სერტ</a:t>
            </a:r>
            <a:r>
              <a:rPr lang="ka-GE" sz="1200" dirty="0" smtClean="0"/>
              <a:t>იფიკატის საიდენტიფიკაციო </a:t>
            </a:r>
            <a:r>
              <a:rPr lang="en-US" sz="1200" dirty="0" smtClean="0"/>
              <a:t>#</a:t>
            </a:r>
            <a:endParaRPr lang="ru-RU" sz="12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Identification number of</a:t>
            </a:r>
            <a:r>
              <a:rPr kumimoji="0" lang="ka-GE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The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certificate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486400" y="8743890"/>
            <a:ext cx="121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LL-00147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Gold_Star.svg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3716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1 versia sertifika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19200" y="1600200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School Self-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Governance </a:t>
            </a: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Development Program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76400" y="3124200"/>
            <a:ext cx="3352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Gold Quality Certificate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Is given to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a-GE" sz="1600" b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lang="ka-GE" sz="2000" b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ირმა  ტარუაშვილს</a:t>
            </a:r>
            <a:endParaRPr kumimoji="0" lang="ka-G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2000" b="1" dirty="0" smtClean="0">
                <a:latin typeface="Sylfae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latin typeface="Sylfaen" pitchFamily="18" charset="0"/>
                <a:cs typeface="Times New Roman" pitchFamily="18" charset="0"/>
              </a:rPr>
              <a:t>      Giorgi  Buchukuri</a:t>
            </a:r>
            <a:endParaRPr kumimoji="0" lang="ka-G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04800" y="5181600"/>
            <a:ext cx="63786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For successful passing of School Self-Governance Development Program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2400" y="5638800"/>
            <a:ext cx="3505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Organizations engaged in the project</a:t>
            </a:r>
            <a:endParaRPr kumimoji="0" lang="ka-G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667000" y="8682335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სერტ</a:t>
            </a:r>
            <a:r>
              <a:rPr lang="ka-GE" sz="1200" dirty="0" smtClean="0"/>
              <a:t>იფიკატის საიდენტიფიკაციო </a:t>
            </a:r>
            <a:r>
              <a:rPr lang="en-US" sz="1200" dirty="0" smtClean="0"/>
              <a:t>#</a:t>
            </a:r>
            <a:endParaRPr lang="ru-RU" sz="12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Identification number of</a:t>
            </a:r>
            <a:r>
              <a:rPr kumimoji="0" lang="ka-GE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The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certificate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486400" y="8743890"/>
            <a:ext cx="121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LL-00148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Gold_Star.svg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3716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1 versia sertifika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19200" y="1600200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School Self-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Governance </a:t>
            </a: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Development Program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76400" y="3124200"/>
            <a:ext cx="3352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Gold Quality Certificate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Is given to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1600" b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ka-GE" sz="2000" b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მარიამ  სტეფანიშჰვილს</a:t>
            </a:r>
            <a:endParaRPr kumimoji="0" lang="ka-GE" sz="2000" b="1" i="0" u="none" strike="noStrike" cap="none" normalizeH="0" baseline="0" dirty="0" smtClean="0">
              <a:ln>
                <a:noFill/>
              </a:ln>
              <a:effectLst/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2000" b="1" dirty="0" smtClean="0">
                <a:latin typeface="Sylfae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latin typeface="Sylfaen" pitchFamily="18" charset="0"/>
                <a:cs typeface="Times New Roman" pitchFamily="18" charset="0"/>
              </a:rPr>
              <a:t>     Mariam  Stefanishvili</a:t>
            </a:r>
            <a:endParaRPr kumimoji="0" lang="ka-G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04800" y="5181600"/>
            <a:ext cx="63786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For successful passing of School Self-Governance Development Program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2400" y="5638800"/>
            <a:ext cx="3505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Organizations engaged in the project</a:t>
            </a:r>
            <a:endParaRPr kumimoji="0" lang="ka-G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667000" y="8682335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სერტ</a:t>
            </a:r>
            <a:r>
              <a:rPr lang="ka-GE" sz="1200" dirty="0" smtClean="0"/>
              <a:t>იფიკატის საიდენტიფიკაციო </a:t>
            </a:r>
            <a:r>
              <a:rPr lang="en-US" sz="1200" dirty="0" smtClean="0"/>
              <a:t>#</a:t>
            </a:r>
            <a:endParaRPr lang="ru-RU" sz="12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Identification number of</a:t>
            </a:r>
            <a:r>
              <a:rPr kumimoji="0" lang="ka-GE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The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certificate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486400" y="8743890"/>
            <a:ext cx="121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LL-00149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Gold_Star.svg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3716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1 versia sertifika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19200" y="1600200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School Self-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Governance </a:t>
            </a: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Development Program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76400" y="3124200"/>
            <a:ext cx="3352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Gold Quality Certificate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Is given to 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04800" y="5181600"/>
            <a:ext cx="63786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For successful passing of School Self-Governance Development Program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2400" y="5638800"/>
            <a:ext cx="3505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Organizations engaged in the project</a:t>
            </a:r>
            <a:endParaRPr kumimoji="0" lang="ka-G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667000" y="8682335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სერტ</a:t>
            </a:r>
            <a:r>
              <a:rPr lang="ka-GE" sz="1200" dirty="0" smtClean="0"/>
              <a:t>იფიკატის საიდენტიფიკაციო </a:t>
            </a:r>
            <a:r>
              <a:rPr lang="en-US" sz="1200" dirty="0" smtClean="0"/>
              <a:t>#</a:t>
            </a:r>
            <a:endParaRPr lang="ru-RU" sz="12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Identification number of</a:t>
            </a:r>
            <a:r>
              <a:rPr kumimoji="0" lang="ka-GE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The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certificate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486400" y="8743890"/>
            <a:ext cx="121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LL-00114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33528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     </a:t>
            </a:r>
            <a:r>
              <a:rPr lang="ka-GE" sz="2000" b="1" dirty="0" smtClean="0"/>
              <a:t>ლაურა</a:t>
            </a:r>
            <a:r>
              <a:rPr lang="en-US" sz="2000" b="1" dirty="0" smtClean="0"/>
              <a:t> </a:t>
            </a:r>
            <a:r>
              <a:rPr lang="ka-GE" sz="2000" b="1" dirty="0" smtClean="0"/>
              <a:t>ხჩოიანს </a:t>
            </a:r>
          </a:p>
          <a:p>
            <a:r>
              <a:rPr lang="ka-GE" sz="2000" b="1" dirty="0" smtClean="0"/>
              <a:t>                </a:t>
            </a:r>
            <a:r>
              <a:rPr lang="en-US" b="1" dirty="0" smtClean="0"/>
              <a:t>Laura Xchoian</a:t>
            </a:r>
            <a:endParaRPr lang="ru-RU" b="1" dirty="0"/>
          </a:p>
        </p:txBody>
      </p:sp>
      <p:pic>
        <p:nvPicPr>
          <p:cNvPr id="12" name="Picture 11" descr="Gold_Star.svg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371600"/>
            <a:ext cx="685800" cy="685800"/>
          </a:xfrm>
          <a:prstGeom prst="rect">
            <a:avLst/>
          </a:prstGeom>
        </p:spPr>
      </p:pic>
      <p:pic>
        <p:nvPicPr>
          <p:cNvPr id="13" name="Picture 12" descr="Gold_Star.svg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20574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1 versia sertifika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19200" y="1600200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School Self-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Governance </a:t>
            </a: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Development Program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76400" y="3124200"/>
            <a:ext cx="3352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Gold Quality Certificate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Is given to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1600" b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ka-GE" sz="2000" b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ნიკოლოზ  ბოჭორაძეს</a:t>
            </a:r>
            <a:endParaRPr kumimoji="0" lang="ka-GE" sz="2000" b="1" i="0" u="none" strike="noStrike" cap="none" normalizeH="0" baseline="0" dirty="0" smtClean="0">
              <a:ln>
                <a:noFill/>
              </a:ln>
              <a:effectLst/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2000" b="1" dirty="0" smtClean="0">
                <a:latin typeface="Sylfae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latin typeface="Sylfaen" pitchFamily="18" charset="0"/>
                <a:cs typeface="Times New Roman" pitchFamily="18" charset="0"/>
              </a:rPr>
              <a:t>     Nikoloz  Boworadze</a:t>
            </a:r>
            <a:endParaRPr kumimoji="0" lang="ka-G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04800" y="5181600"/>
            <a:ext cx="63786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For successful passing of School Self-Governance Development Program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2400" y="5638800"/>
            <a:ext cx="3505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Organizations engaged in the project</a:t>
            </a:r>
            <a:endParaRPr kumimoji="0" lang="ka-G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667000" y="8682335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სერტ</a:t>
            </a:r>
            <a:r>
              <a:rPr lang="ka-GE" sz="1200" dirty="0" smtClean="0"/>
              <a:t>იფიკატის საიდენტიფიკაციო </a:t>
            </a:r>
            <a:r>
              <a:rPr lang="en-US" sz="1200" dirty="0" smtClean="0"/>
              <a:t>#</a:t>
            </a:r>
            <a:endParaRPr lang="ru-RU" sz="12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Identification number of</a:t>
            </a:r>
            <a:r>
              <a:rPr kumimoji="0" lang="ka-GE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The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certificate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486400" y="8743890"/>
            <a:ext cx="121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LL-00150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Gold_Star.svg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15240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1 versia sertifika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19200" y="1600200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School Self-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Governance </a:t>
            </a: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Development Program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76400" y="3124200"/>
            <a:ext cx="3352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Gold Quality Certificate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Is given to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1600" b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lang="ka-GE" sz="2000" b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ქეთი ჯავახიშვილს</a:t>
            </a:r>
            <a:endParaRPr kumimoji="0" lang="ka-GE" sz="2000" b="1" i="0" u="none" strike="noStrike" cap="none" normalizeH="0" baseline="0" dirty="0" smtClean="0">
              <a:ln>
                <a:noFill/>
              </a:ln>
              <a:effectLst/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2000" b="1" dirty="0" smtClean="0">
                <a:latin typeface="Sylfae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latin typeface="Sylfaen" pitchFamily="18" charset="0"/>
                <a:cs typeface="Times New Roman" pitchFamily="18" charset="0"/>
              </a:rPr>
              <a:t>          Qeti  Javaxishvili</a:t>
            </a:r>
            <a:endParaRPr kumimoji="0" lang="ka-G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04800" y="5181600"/>
            <a:ext cx="63786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For successful passing of School Self-Governance Development Program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2400" y="5638800"/>
            <a:ext cx="3505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Organizations engaged in the project</a:t>
            </a:r>
            <a:endParaRPr kumimoji="0" lang="ka-G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667000" y="8682335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სერტ</a:t>
            </a:r>
            <a:r>
              <a:rPr lang="ka-GE" sz="1200" dirty="0" smtClean="0"/>
              <a:t>იფიკატის საიდენტიფიკაციო </a:t>
            </a:r>
            <a:r>
              <a:rPr lang="en-US" sz="1200" dirty="0" smtClean="0"/>
              <a:t>#</a:t>
            </a:r>
            <a:endParaRPr lang="ru-RU" sz="12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Identification number of</a:t>
            </a:r>
            <a:r>
              <a:rPr kumimoji="0" lang="ka-GE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The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certificate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486400" y="8743890"/>
            <a:ext cx="121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LL-00151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Gold_Star.svg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1524000"/>
            <a:ext cx="609600" cy="609600"/>
          </a:xfrm>
          <a:prstGeom prst="rect">
            <a:avLst/>
          </a:prstGeom>
        </p:spPr>
      </p:pic>
      <p:pic>
        <p:nvPicPr>
          <p:cNvPr id="12" name="Picture 11" descr="Gold_Star.svg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21336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ontent Placeholder 3" descr="vercxlis sertifikati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667000" y="8682335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/>
              <a:t>სერტ</a:t>
            </a:r>
            <a:r>
              <a:rPr lang="ka-GE" sz="1200" b="1" dirty="0" smtClean="0"/>
              <a:t>იფიკატის საიდენტიფიკაციო </a:t>
            </a:r>
            <a:r>
              <a:rPr lang="en-US" sz="1200" b="1" dirty="0" smtClean="0"/>
              <a:t>#</a:t>
            </a:r>
            <a:endParaRPr lang="ru-RU" sz="1200" b="1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Identification number of</a:t>
            </a:r>
            <a:r>
              <a:rPr kumimoji="0" lang="ka-GE" sz="12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The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certificate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715000" y="8743890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/>
              <a:t>LL-00152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3429000"/>
            <a:ext cx="3429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      </a:t>
            </a:r>
            <a:r>
              <a:rPr lang="ka-GE" sz="2000" b="1" dirty="0" smtClean="0"/>
              <a:t>მარიამ  ადუაშვილს</a:t>
            </a:r>
          </a:p>
          <a:p>
            <a:r>
              <a:rPr lang="en-US" b="1" dirty="0" smtClean="0"/>
              <a:t>                  Mariam  Aduashvili</a:t>
            </a:r>
            <a:endParaRPr lang="ru-RU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ontent Placeholder 3" descr="vercxlis sertifikati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667000" y="8682335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/>
              <a:t>სერტ</a:t>
            </a:r>
            <a:r>
              <a:rPr lang="ka-GE" sz="1200" b="1" dirty="0" smtClean="0"/>
              <a:t>იფიკატის საიდენტიფიკაციო </a:t>
            </a:r>
            <a:r>
              <a:rPr lang="en-US" sz="1200" b="1" dirty="0" smtClean="0"/>
              <a:t>#</a:t>
            </a:r>
            <a:endParaRPr lang="ru-RU" sz="1200" b="1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Identification number of</a:t>
            </a:r>
            <a:r>
              <a:rPr kumimoji="0" lang="ka-GE" sz="12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The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certificate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562600" y="8743890"/>
            <a:ext cx="129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/>
              <a:t>LL-00153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3429000"/>
            <a:ext cx="3429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     </a:t>
            </a:r>
            <a:r>
              <a:rPr lang="ka-GE" sz="2000" b="1" dirty="0" smtClean="0"/>
              <a:t>ქეთი  მურაჩაშვილს</a:t>
            </a:r>
          </a:p>
          <a:p>
            <a:r>
              <a:rPr lang="en-US" b="1" dirty="0" smtClean="0"/>
              <a:t>                Qeti  Murachashvili</a:t>
            </a:r>
            <a:endParaRPr lang="ru-RU" b="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ontent Placeholder 3" descr="vercxlis sertifikati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667000" y="8682335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/>
              <a:t>სერტ</a:t>
            </a:r>
            <a:r>
              <a:rPr lang="ka-GE" sz="1200" b="1" dirty="0" smtClean="0"/>
              <a:t>იფიკატის საიდენტიფიკაციო </a:t>
            </a:r>
            <a:r>
              <a:rPr lang="en-US" sz="1200" b="1" dirty="0" smtClean="0"/>
              <a:t>#</a:t>
            </a:r>
            <a:endParaRPr lang="ru-RU" sz="1200" b="1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Identification number of</a:t>
            </a:r>
            <a:r>
              <a:rPr kumimoji="0" lang="ka-GE" sz="12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The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certificate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562600" y="8743890"/>
            <a:ext cx="129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/>
              <a:t>LL-00154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3429000"/>
            <a:ext cx="3429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    </a:t>
            </a:r>
            <a:r>
              <a:rPr lang="ka-GE" sz="2000" b="1" dirty="0" smtClean="0"/>
              <a:t>თედო</a:t>
            </a:r>
            <a:r>
              <a:rPr lang="en-US" sz="2000" b="1" dirty="0" smtClean="0"/>
              <a:t>  </a:t>
            </a:r>
            <a:r>
              <a:rPr lang="ka-GE" sz="2000" b="1" dirty="0" smtClean="0"/>
              <a:t>ქარელიძეს</a:t>
            </a:r>
          </a:p>
          <a:p>
            <a:r>
              <a:rPr lang="en-US" b="1" dirty="0" smtClean="0"/>
              <a:t>                  Tedo  Qarelidze</a:t>
            </a:r>
            <a:endParaRPr lang="ru-RU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ontent Placeholder 3" descr="vercxlis sertifikati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667000" y="8682335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/>
              <a:t>სერტ</a:t>
            </a:r>
            <a:r>
              <a:rPr lang="ka-GE" sz="1200" b="1" dirty="0" smtClean="0"/>
              <a:t>იფიკატის საიდენტიფიკაციო </a:t>
            </a:r>
            <a:r>
              <a:rPr lang="en-US" sz="1200" b="1" dirty="0" smtClean="0"/>
              <a:t>#</a:t>
            </a:r>
            <a:endParaRPr lang="ru-RU" sz="1200" b="1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Identification number of</a:t>
            </a:r>
            <a:r>
              <a:rPr kumimoji="0" lang="ka-GE" sz="12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The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certificate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486400" y="8743890"/>
            <a:ext cx="137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/>
              <a:t>LL-00155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3429000"/>
            <a:ext cx="3429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   </a:t>
            </a:r>
            <a:r>
              <a:rPr lang="ka-GE" sz="2000" b="1" dirty="0" smtClean="0"/>
              <a:t>თამთა  ვახტანგაშვილს</a:t>
            </a:r>
          </a:p>
          <a:p>
            <a:r>
              <a:rPr lang="en-US" b="1" dirty="0" smtClean="0"/>
              <a:t>                Tamta  Vaxtangashvili</a:t>
            </a:r>
            <a:endParaRPr lang="ru-RU" b="1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ontent Placeholder 3" descr="vercxlis sertifikati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667000" y="8682335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/>
              <a:t>სერტ</a:t>
            </a:r>
            <a:r>
              <a:rPr lang="ka-GE" sz="1200" b="1" dirty="0" smtClean="0"/>
              <a:t>იფიკატის საიდენტიფიკაციო </a:t>
            </a:r>
            <a:r>
              <a:rPr lang="en-US" sz="1200" b="1" dirty="0" smtClean="0"/>
              <a:t>#</a:t>
            </a:r>
            <a:endParaRPr lang="ru-RU" sz="1200" b="1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Identification number of</a:t>
            </a:r>
            <a:r>
              <a:rPr kumimoji="0" lang="ka-GE" sz="12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The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certificate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562600" y="8743890"/>
            <a:ext cx="129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/>
              <a:t>LL-00156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3429000"/>
            <a:ext cx="3429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      </a:t>
            </a:r>
            <a:r>
              <a:rPr lang="ka-GE" sz="2000" b="1" dirty="0" smtClean="0"/>
              <a:t>ვაკო  ნადირაძეს</a:t>
            </a:r>
          </a:p>
          <a:p>
            <a:r>
              <a:rPr lang="en-US" b="1" dirty="0" smtClean="0"/>
              <a:t>                Vako  Nadiradze</a:t>
            </a:r>
            <a:endParaRPr lang="ru-RU" b="1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ontent Placeholder 3" descr="vercxlis sertifikati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667000" y="8682335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/>
              <a:t>სერტ</a:t>
            </a:r>
            <a:r>
              <a:rPr lang="ka-GE" sz="1200" b="1" dirty="0" smtClean="0"/>
              <a:t>იფიკატის საიდენტიფიკაციო </a:t>
            </a:r>
            <a:r>
              <a:rPr lang="en-US" sz="1200" b="1" dirty="0" smtClean="0"/>
              <a:t>#</a:t>
            </a:r>
            <a:endParaRPr lang="ru-RU" sz="1200" b="1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Identification number of</a:t>
            </a:r>
            <a:r>
              <a:rPr kumimoji="0" lang="ka-GE" sz="12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The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certificate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562600" y="8743890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/>
              <a:t>LL-00157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3505200"/>
            <a:ext cx="3429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      </a:t>
            </a:r>
            <a:r>
              <a:rPr lang="ka-GE" sz="2000" b="1" dirty="0" smtClean="0"/>
              <a:t>ლუკა  ყეინიშვილს</a:t>
            </a:r>
          </a:p>
          <a:p>
            <a:r>
              <a:rPr lang="en-US" b="1" dirty="0" smtClean="0"/>
              <a:t>                   Luka  Keinishvili</a:t>
            </a:r>
            <a:endParaRPr lang="ru-RU" b="1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ontent Placeholder 3" descr="vercxlis sertifikati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667000" y="8682335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/>
              <a:t>სერტ</a:t>
            </a:r>
            <a:r>
              <a:rPr lang="ka-GE" sz="1200" b="1" dirty="0" smtClean="0"/>
              <a:t>იფიკატის საიდენტიფიკაციო </a:t>
            </a:r>
            <a:r>
              <a:rPr lang="en-US" sz="1200" b="1" dirty="0" smtClean="0"/>
              <a:t>#</a:t>
            </a:r>
            <a:endParaRPr lang="ru-RU" sz="1200" b="1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Identification number of</a:t>
            </a:r>
            <a:r>
              <a:rPr kumimoji="0" lang="ka-GE" sz="12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The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certificate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562600" y="8743890"/>
            <a:ext cx="129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/>
              <a:t>LL-00158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3429000"/>
            <a:ext cx="3429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      </a:t>
            </a:r>
            <a:r>
              <a:rPr lang="ka-GE" sz="2000" b="1" dirty="0" smtClean="0"/>
              <a:t> ტატო  კურტანიძეს</a:t>
            </a:r>
          </a:p>
          <a:p>
            <a:r>
              <a:rPr lang="en-US" b="1" dirty="0" smtClean="0"/>
              <a:t>                   Tato  Kurtanidze</a:t>
            </a:r>
            <a:endParaRPr lang="ru-RU" b="1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ontent Placeholder 3" descr="vercxlis sertifikati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667000" y="8682335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/>
              <a:t>სერტ</a:t>
            </a:r>
            <a:r>
              <a:rPr lang="ka-GE" sz="1200" b="1" dirty="0" smtClean="0"/>
              <a:t>იფიკატის საიდენტიფიკაციო </a:t>
            </a:r>
            <a:r>
              <a:rPr lang="en-US" sz="1200" b="1" dirty="0" smtClean="0"/>
              <a:t>#</a:t>
            </a:r>
            <a:endParaRPr lang="ru-RU" sz="1200" b="1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Identification number of</a:t>
            </a:r>
            <a:r>
              <a:rPr kumimoji="0" lang="ka-GE" sz="12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The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certificate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486400" y="8743890"/>
            <a:ext cx="137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/>
              <a:t>LL-00159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3429000"/>
            <a:ext cx="3429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/>
              <a:t>        ლუკა  მექერიშვილს</a:t>
            </a:r>
          </a:p>
          <a:p>
            <a:r>
              <a:rPr lang="en-US" b="1" dirty="0" smtClean="0"/>
              <a:t>                Luka  Meqerishvili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1 versia sertifika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19200" y="1600200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School Self-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Governance </a:t>
            </a: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Development Program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76400" y="3124200"/>
            <a:ext cx="3352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Gold Quality Certificate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Is given to 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04800" y="5181600"/>
            <a:ext cx="63786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For successful passing of School Self-Governance Development Program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2400" y="5638800"/>
            <a:ext cx="3505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Organizations engaged in the project</a:t>
            </a:r>
            <a:endParaRPr kumimoji="0" lang="ka-G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667000" y="8682335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სერტ</a:t>
            </a:r>
            <a:r>
              <a:rPr lang="ka-GE" sz="1200" dirty="0" smtClean="0"/>
              <a:t>იფიკატის საიდენტიფიკაციო </a:t>
            </a:r>
            <a:r>
              <a:rPr lang="en-US" sz="1200" dirty="0" smtClean="0"/>
              <a:t>#</a:t>
            </a:r>
            <a:endParaRPr lang="ru-RU" sz="12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Identification number of</a:t>
            </a:r>
            <a:r>
              <a:rPr kumimoji="0" lang="ka-GE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The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certificate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486400" y="8743890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LL-00115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3352800"/>
            <a:ext cx="3429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      </a:t>
            </a:r>
            <a:r>
              <a:rPr lang="ka-GE" sz="2000" b="1" dirty="0" smtClean="0"/>
              <a:t>მარიამ  კოდალაძეს</a:t>
            </a:r>
          </a:p>
          <a:p>
            <a:r>
              <a:rPr lang="en-US" b="1" dirty="0" smtClean="0"/>
              <a:t>                Mariam  Kodaladze</a:t>
            </a:r>
            <a:endParaRPr lang="ru-RU" b="1" dirty="0"/>
          </a:p>
        </p:txBody>
      </p:sp>
      <p:pic>
        <p:nvPicPr>
          <p:cNvPr id="12" name="Picture 11" descr="Gold_Star.svg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371600"/>
            <a:ext cx="685800" cy="685800"/>
          </a:xfrm>
          <a:prstGeom prst="rect">
            <a:avLst/>
          </a:prstGeom>
        </p:spPr>
      </p:pic>
      <p:pic>
        <p:nvPicPr>
          <p:cNvPr id="13" name="Picture 12" descr="Gold_Star.svg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20574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ontent Placeholder 3" descr="vercxlis sertifikati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667000" y="8682335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/>
              <a:t>სერტ</a:t>
            </a:r>
            <a:r>
              <a:rPr lang="ka-GE" sz="1200" b="1" dirty="0" smtClean="0"/>
              <a:t>იფიკატის საიდენტიფიკაციო </a:t>
            </a:r>
            <a:r>
              <a:rPr lang="en-US" sz="1200" b="1" dirty="0" smtClean="0"/>
              <a:t>#</a:t>
            </a:r>
            <a:endParaRPr lang="ru-RU" sz="1200" b="1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Identification number of</a:t>
            </a:r>
            <a:r>
              <a:rPr kumimoji="0" lang="ka-GE" sz="12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The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certificate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486400" y="8743890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/>
              <a:t>LL-00160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3429000"/>
            <a:ext cx="3429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      </a:t>
            </a:r>
            <a:r>
              <a:rPr lang="ka-GE" sz="2000" b="1" dirty="0" smtClean="0"/>
              <a:t>ქეთი  მურაჩაშვილს</a:t>
            </a:r>
          </a:p>
          <a:p>
            <a:r>
              <a:rPr lang="en-US" b="1" dirty="0" smtClean="0"/>
              <a:t>                Qeti  Murachashvili</a:t>
            </a:r>
            <a:endParaRPr lang="ru-RU" b="1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ontent Placeholder 3" descr="vercxlis sertifikati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667000" y="8682335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/>
              <a:t>სერტ</a:t>
            </a:r>
            <a:r>
              <a:rPr lang="ka-GE" sz="1200" b="1" dirty="0" smtClean="0"/>
              <a:t>იფიკატის საიდენტიფიკაციო </a:t>
            </a:r>
            <a:r>
              <a:rPr lang="en-US" sz="1200" b="1" dirty="0" smtClean="0"/>
              <a:t>#</a:t>
            </a:r>
            <a:endParaRPr lang="ru-RU" sz="1200" b="1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Identification number of</a:t>
            </a:r>
            <a:r>
              <a:rPr kumimoji="0" lang="ka-GE" sz="12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The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certificate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486400" y="8743890"/>
            <a:ext cx="121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/>
              <a:t>LL-00161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3429000"/>
            <a:ext cx="3429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 </a:t>
            </a:r>
            <a:r>
              <a:rPr lang="ka-GE" sz="2000" b="1" dirty="0" smtClean="0"/>
              <a:t>ლევანი  ბედიანაშვილს</a:t>
            </a:r>
          </a:p>
          <a:p>
            <a:r>
              <a:rPr lang="en-US" b="1" dirty="0" smtClean="0"/>
              <a:t>              Levani Bedianashvili</a:t>
            </a:r>
            <a:endParaRPr lang="ru-RU" b="1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ontent Placeholder 3" descr="vercxlis sertifikati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667000" y="8682335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/>
              <a:t>სერტ</a:t>
            </a:r>
            <a:r>
              <a:rPr lang="ka-GE" sz="1200" b="1" dirty="0" smtClean="0"/>
              <a:t>იფიკატის საიდენტიფიკაციო </a:t>
            </a:r>
            <a:r>
              <a:rPr lang="en-US" sz="1200" b="1" dirty="0" smtClean="0"/>
              <a:t>#</a:t>
            </a:r>
            <a:endParaRPr lang="ru-RU" sz="1200" b="1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Identification number of</a:t>
            </a:r>
            <a:r>
              <a:rPr kumimoji="0" lang="ka-GE" sz="12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The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certificate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715000" y="8743890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/>
              <a:t>LL-00122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3429000"/>
            <a:ext cx="3429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</a:t>
            </a:r>
            <a:r>
              <a:rPr lang="ka-GE" sz="2000" b="1" dirty="0" smtClean="0"/>
              <a:t>   </a:t>
            </a:r>
            <a:r>
              <a:rPr lang="en-US" sz="2000" b="1" dirty="0" smtClean="0"/>
              <a:t> </a:t>
            </a:r>
            <a:r>
              <a:rPr lang="ka-GE" sz="2000" b="1" dirty="0" smtClean="0">
                <a:solidFill>
                  <a:srgbClr val="FF0000"/>
                </a:solidFill>
              </a:rPr>
              <a:t> </a:t>
            </a:r>
            <a:r>
              <a:rPr lang="ka-GE" sz="2000" b="1" dirty="0" smtClean="0"/>
              <a:t>თინათინ  ეკალაძეს</a:t>
            </a:r>
          </a:p>
          <a:p>
            <a:r>
              <a:rPr lang="en-US" b="1" dirty="0" smtClean="0"/>
              <a:t>                  Tinatin Ekaladze</a:t>
            </a:r>
            <a:endParaRPr lang="ru-RU" b="1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ontent Placeholder 3" descr="vercxlis sertifikati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667000" y="8682335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/>
              <a:t>სერტ</a:t>
            </a:r>
            <a:r>
              <a:rPr lang="ka-GE" sz="1200" b="1" dirty="0" smtClean="0"/>
              <a:t>იფიკატის საიდენტიფიკაციო </a:t>
            </a:r>
            <a:r>
              <a:rPr lang="en-US" sz="1200" b="1" dirty="0" smtClean="0"/>
              <a:t>#</a:t>
            </a:r>
            <a:endParaRPr lang="ru-RU" sz="1200" b="1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Identification number of</a:t>
            </a:r>
            <a:r>
              <a:rPr kumimoji="0" lang="ka-GE" sz="12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The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certificate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562600" y="8743890"/>
            <a:ext cx="129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/>
              <a:t>LL-00163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3429000"/>
            <a:ext cx="3429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      </a:t>
            </a:r>
            <a:r>
              <a:rPr lang="ka-GE" sz="2000" b="1" dirty="0" smtClean="0"/>
              <a:t>ლუკა  მოგელაშვილს</a:t>
            </a:r>
          </a:p>
          <a:p>
            <a:r>
              <a:rPr lang="en-US" b="1" dirty="0" smtClean="0"/>
              <a:t>                  Luka  Mogelashvili</a:t>
            </a:r>
            <a:endParaRPr lang="ru-RU" b="1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ontent Placeholder 3" descr="vercxlis sertifikati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667000" y="8682335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/>
              <a:t>სერტ</a:t>
            </a:r>
            <a:r>
              <a:rPr lang="ka-GE" sz="1200" b="1" dirty="0" smtClean="0"/>
              <a:t>იფიკატის საიდენტიფიკაციო </a:t>
            </a:r>
            <a:r>
              <a:rPr lang="en-US" sz="1200" b="1" dirty="0" smtClean="0"/>
              <a:t>#</a:t>
            </a:r>
            <a:endParaRPr lang="ru-RU" sz="1200" b="1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Identification number of</a:t>
            </a:r>
            <a:r>
              <a:rPr kumimoji="0" lang="ka-GE" sz="12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The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certificate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562600" y="8743890"/>
            <a:ext cx="129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/>
              <a:t>LL-00164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3581400"/>
            <a:ext cx="2323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b="1" dirty="0" smtClean="0"/>
              <a:t>ნიკა  კვირიკაშვილს </a:t>
            </a:r>
          </a:p>
          <a:p>
            <a:r>
              <a:rPr lang="en-US" b="1" dirty="0" smtClean="0"/>
              <a:t>     Nik   Kvirikashvili</a:t>
            </a:r>
            <a:endParaRPr lang="ru-RU" b="1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ontent Placeholder 3" descr="vercxlis sertifikati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667000" y="8682335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/>
              <a:t>სერტ</a:t>
            </a:r>
            <a:r>
              <a:rPr lang="ka-GE" sz="1200" b="1" dirty="0" smtClean="0"/>
              <a:t>იფიკატის საიდენტიფიკაციო </a:t>
            </a:r>
            <a:r>
              <a:rPr lang="en-US" sz="1200" b="1" dirty="0" smtClean="0"/>
              <a:t>#</a:t>
            </a:r>
            <a:endParaRPr lang="ru-RU" sz="1200" b="1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Identification number of</a:t>
            </a:r>
            <a:r>
              <a:rPr kumimoji="0" lang="ka-GE" sz="12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The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certificate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562600" y="8743890"/>
            <a:ext cx="129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/>
              <a:t>LL-00165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3581400"/>
            <a:ext cx="2447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b="1" dirty="0" smtClean="0"/>
              <a:t>მარიამ  </a:t>
            </a:r>
            <a:r>
              <a:rPr lang="ka-GE" b="1" dirty="0" smtClean="0"/>
              <a:t>აბრამიშვილს</a:t>
            </a:r>
            <a:endParaRPr lang="ka-GE" b="1" dirty="0" smtClean="0"/>
          </a:p>
          <a:p>
            <a:r>
              <a:rPr lang="en-US" b="1" dirty="0" smtClean="0"/>
              <a:t>  Mariam  </a:t>
            </a:r>
            <a:r>
              <a:rPr lang="en-US" b="1" dirty="0" err="1" smtClean="0"/>
              <a:t>Abramishvili</a:t>
            </a:r>
            <a:endParaRPr lang="ru-RU" b="1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ontent Placeholder 3" descr="vercxlis sertifikati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667000" y="8682335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/>
              <a:t>სერტ</a:t>
            </a:r>
            <a:r>
              <a:rPr lang="ka-GE" sz="1200" b="1" dirty="0" smtClean="0"/>
              <a:t>იფიკატის საიდენტიფიკაციო </a:t>
            </a:r>
            <a:r>
              <a:rPr lang="en-US" sz="1200" b="1" dirty="0" smtClean="0"/>
              <a:t>#</a:t>
            </a:r>
            <a:endParaRPr lang="ru-RU" sz="1200" b="1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Identification number of</a:t>
            </a:r>
            <a:r>
              <a:rPr kumimoji="0" lang="ka-GE" sz="12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The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certificate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562600" y="8743890"/>
            <a:ext cx="129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/>
              <a:t>LL-00166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3581400"/>
            <a:ext cx="2233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b="1" dirty="0" smtClean="0"/>
              <a:t>ლუკა  ყველაშვილს</a:t>
            </a:r>
          </a:p>
          <a:p>
            <a:r>
              <a:rPr lang="en-US" b="1" dirty="0" smtClean="0"/>
              <a:t>     Luka  kvelashvili</a:t>
            </a:r>
            <a:endParaRPr lang="ru-RU" b="1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ontent Placeholder 3" descr="vercxlis sertifikati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667000" y="8682335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/>
              <a:t>სერტ</a:t>
            </a:r>
            <a:r>
              <a:rPr lang="ka-GE" sz="1200" b="1" dirty="0" smtClean="0"/>
              <a:t>იფიკატის საიდენტიფიკაციო </a:t>
            </a:r>
            <a:r>
              <a:rPr lang="en-US" sz="1200" b="1" dirty="0" smtClean="0"/>
              <a:t>#</a:t>
            </a:r>
            <a:endParaRPr lang="ru-RU" sz="1200" b="1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Identification number of</a:t>
            </a:r>
            <a:r>
              <a:rPr kumimoji="0" lang="ka-GE" sz="12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The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certificate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562600" y="8743890"/>
            <a:ext cx="129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/>
              <a:t>LL-00167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3581400"/>
            <a:ext cx="2642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b="1" dirty="0" smtClean="0"/>
              <a:t>ნინო  </a:t>
            </a:r>
            <a:r>
              <a:rPr lang="ka-GE" b="1" dirty="0" smtClean="0"/>
              <a:t>ჯირკველიშვილს</a:t>
            </a:r>
            <a:endParaRPr lang="ka-GE" b="1" dirty="0" smtClean="0"/>
          </a:p>
          <a:p>
            <a:r>
              <a:rPr lang="en-US" b="1" dirty="0" smtClean="0"/>
              <a:t>       Nino  Jirkvelishvili</a:t>
            </a:r>
            <a:endParaRPr lang="ru-RU" b="1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ontent Placeholder 3" descr="vercxlis sertifikati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667000" y="8682335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/>
              <a:t>სერტ</a:t>
            </a:r>
            <a:r>
              <a:rPr lang="ka-GE" sz="1200" b="1" dirty="0" smtClean="0"/>
              <a:t>იფიკატის საიდენტიფიკაციო </a:t>
            </a:r>
            <a:r>
              <a:rPr lang="en-US" sz="1200" b="1" dirty="0" smtClean="0"/>
              <a:t>#</a:t>
            </a:r>
            <a:endParaRPr lang="ru-RU" sz="1200" b="1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Identification number of</a:t>
            </a:r>
            <a:r>
              <a:rPr kumimoji="0" lang="ka-GE" sz="12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The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certificate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562600" y="8743890"/>
            <a:ext cx="129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/>
              <a:t>LL-00168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3581400"/>
            <a:ext cx="2456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b="1" dirty="0" smtClean="0"/>
              <a:t>მარიამ  </a:t>
            </a:r>
            <a:r>
              <a:rPr lang="ka-GE" b="1" dirty="0" smtClean="0"/>
              <a:t>ჯანეზაშვილს</a:t>
            </a:r>
            <a:endParaRPr lang="ka-GE" b="1" dirty="0" smtClean="0"/>
          </a:p>
          <a:p>
            <a:r>
              <a:rPr lang="en-US" b="1" dirty="0" smtClean="0"/>
              <a:t>    Mariam  Janezashvili</a:t>
            </a:r>
            <a:endParaRPr lang="ru-RU" b="1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ontent Placeholder 3" descr="vercxlis sertifikati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667000" y="8682335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/>
              <a:t>სერტ</a:t>
            </a:r>
            <a:r>
              <a:rPr lang="ka-GE" sz="1200" b="1" dirty="0" smtClean="0"/>
              <a:t>იფიკატის საიდენტიფიკაციო </a:t>
            </a:r>
            <a:r>
              <a:rPr lang="en-US" sz="1200" b="1" dirty="0" smtClean="0"/>
              <a:t>#</a:t>
            </a:r>
            <a:endParaRPr lang="ru-RU" sz="1200" b="1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Identification number of</a:t>
            </a:r>
            <a:r>
              <a:rPr kumimoji="0" lang="ka-GE" sz="12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The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certificate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562600" y="8743890"/>
            <a:ext cx="129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/>
              <a:t>LL-00169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3581400"/>
            <a:ext cx="2369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b="1" dirty="0" smtClean="0"/>
              <a:t>მარიამ  მირუაშვილს</a:t>
            </a:r>
          </a:p>
          <a:p>
            <a:r>
              <a:rPr lang="en-US" b="1" dirty="0" smtClean="0"/>
              <a:t>   Mariam  Miruashvili</a:t>
            </a: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1 versia sertifika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19200" y="1600200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School Self-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Governance </a:t>
            </a: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Development Program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76400" y="3124200"/>
            <a:ext cx="3352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Gold Quality Certificate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Is given to 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04800" y="5181600"/>
            <a:ext cx="63786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For successful passing of School Self-Governance Development Program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2400" y="5638800"/>
            <a:ext cx="3505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Organizations engaged in the project</a:t>
            </a:r>
            <a:endParaRPr kumimoji="0" lang="ka-G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667000" y="8682335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სერტ</a:t>
            </a:r>
            <a:r>
              <a:rPr lang="ka-GE" sz="1200" dirty="0" smtClean="0"/>
              <a:t>იფიკატის საიდენტიფიკაციო </a:t>
            </a:r>
            <a:r>
              <a:rPr lang="en-US" sz="1200" dirty="0" smtClean="0"/>
              <a:t>#</a:t>
            </a:r>
            <a:endParaRPr lang="ru-RU" sz="12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Identification number of</a:t>
            </a:r>
            <a:r>
              <a:rPr kumimoji="0" lang="ka-GE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The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certificate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410200" y="8743890"/>
            <a:ext cx="121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LL-00116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3352800"/>
            <a:ext cx="3429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      </a:t>
            </a:r>
            <a:r>
              <a:rPr lang="ka-GE" sz="2000" b="1" dirty="0" smtClean="0"/>
              <a:t>გვანცა წკრიალაშვილს</a:t>
            </a:r>
          </a:p>
          <a:p>
            <a:r>
              <a:rPr lang="en-US" b="1" dirty="0" smtClean="0"/>
              <a:t>                Gvnadca Wkrialashvili</a:t>
            </a:r>
            <a:endParaRPr lang="ru-RU" b="1" dirty="0"/>
          </a:p>
        </p:txBody>
      </p:sp>
      <p:pic>
        <p:nvPicPr>
          <p:cNvPr id="12" name="Picture 11" descr="Gold_Star.svg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371600"/>
            <a:ext cx="685800" cy="685800"/>
          </a:xfrm>
          <a:prstGeom prst="rect">
            <a:avLst/>
          </a:prstGeom>
        </p:spPr>
      </p:pic>
      <p:pic>
        <p:nvPicPr>
          <p:cNvPr id="13" name="Picture 12" descr="Gold_Star.svg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20574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ontent Placeholder 3" descr="vercxlis sertifikati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667000" y="8682335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/>
              <a:t>სერტ</a:t>
            </a:r>
            <a:r>
              <a:rPr lang="ka-GE" sz="1200" b="1" dirty="0" smtClean="0"/>
              <a:t>იფიკატის საიდენტიფიკაციო </a:t>
            </a:r>
            <a:r>
              <a:rPr lang="en-US" sz="1200" b="1" dirty="0" smtClean="0"/>
              <a:t>#</a:t>
            </a:r>
            <a:endParaRPr lang="ru-RU" sz="1200" b="1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Identification number of</a:t>
            </a:r>
            <a:r>
              <a:rPr kumimoji="0" lang="ka-GE" sz="12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The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certificate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562600" y="8743890"/>
            <a:ext cx="129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/>
              <a:t>LL-00170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3581400"/>
            <a:ext cx="2149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b="1" dirty="0" smtClean="0"/>
              <a:t>ნინო  ხვედიანელი</a:t>
            </a:r>
          </a:p>
          <a:p>
            <a:r>
              <a:rPr lang="en-US" b="1" dirty="0" smtClean="0"/>
              <a:t>    Nino  Xvedianeli</a:t>
            </a:r>
            <a:endParaRPr lang="ru-RU" b="1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ontent Placeholder 3" descr="vercxlis sertifikati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667000" y="8682335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/>
              <a:t>სერტ</a:t>
            </a:r>
            <a:r>
              <a:rPr lang="ka-GE" sz="1200" b="1" dirty="0" smtClean="0"/>
              <a:t>იფიკატის საიდენტიფიკაციო </a:t>
            </a:r>
            <a:r>
              <a:rPr lang="en-US" sz="1200" b="1" dirty="0" smtClean="0"/>
              <a:t>#</a:t>
            </a:r>
            <a:endParaRPr lang="ru-RU" sz="1200" b="1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Identification number of</a:t>
            </a:r>
            <a:r>
              <a:rPr kumimoji="0" lang="ka-GE" sz="12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The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certificate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562600" y="8743890"/>
            <a:ext cx="129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/>
              <a:t>LL-00171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3581400"/>
            <a:ext cx="2161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b="1" dirty="0" smtClean="0"/>
              <a:t>ჟანა  ჯანეზაშვილს</a:t>
            </a:r>
          </a:p>
          <a:p>
            <a:r>
              <a:rPr lang="en-US" b="1" dirty="0" smtClean="0"/>
              <a:t>   Jana  Janezashvili</a:t>
            </a:r>
            <a:endParaRPr lang="ka-GE" b="1" dirty="0" smtClean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ontent Placeholder 3" descr="vercxlis sertifikati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667000" y="8682335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/>
              <a:t>სერტ</a:t>
            </a:r>
            <a:r>
              <a:rPr lang="ka-GE" sz="1200" b="1" dirty="0" smtClean="0"/>
              <a:t>იფიკატის საიდენტიფიკაციო </a:t>
            </a:r>
            <a:r>
              <a:rPr lang="en-US" sz="1200" b="1" dirty="0" smtClean="0"/>
              <a:t>#</a:t>
            </a:r>
            <a:endParaRPr lang="ru-RU" sz="1200" b="1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Identification number of</a:t>
            </a:r>
            <a:r>
              <a:rPr kumimoji="0" lang="ka-GE" sz="12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The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certificate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562600" y="8743890"/>
            <a:ext cx="129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/>
              <a:t>LL-00172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3581400"/>
            <a:ext cx="1995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b="1" dirty="0" smtClean="0"/>
              <a:t> ნანი  გაგიშვილს</a:t>
            </a:r>
          </a:p>
          <a:p>
            <a:r>
              <a:rPr lang="en-US" b="1" dirty="0" smtClean="0"/>
              <a:t>   Nani  Gagishvili</a:t>
            </a:r>
            <a:endParaRPr lang="ka-GE" b="1" dirty="0" smtClean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ontent Placeholder 3" descr="vercxlis sertifikati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667000" y="8682335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/>
              <a:t>სერტ</a:t>
            </a:r>
            <a:r>
              <a:rPr lang="ka-GE" sz="1200" b="1" dirty="0" smtClean="0"/>
              <a:t>იფიკატის საიდენტიფიკაციო </a:t>
            </a:r>
            <a:r>
              <a:rPr lang="en-US" sz="1200" b="1" dirty="0" smtClean="0"/>
              <a:t>#</a:t>
            </a:r>
            <a:endParaRPr lang="ru-RU" sz="1200" b="1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Identification number of</a:t>
            </a:r>
            <a:r>
              <a:rPr kumimoji="0" lang="ka-GE" sz="12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The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certificate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562600" y="8743890"/>
            <a:ext cx="129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/>
              <a:t>LL-00173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3581400"/>
            <a:ext cx="2161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b="1" dirty="0" smtClean="0"/>
              <a:t>ჟანა  ჯანეზაშვილს</a:t>
            </a:r>
          </a:p>
          <a:p>
            <a:r>
              <a:rPr lang="en-US" b="1" dirty="0" smtClean="0"/>
              <a:t>   Jana  Janezashvili</a:t>
            </a:r>
            <a:endParaRPr lang="ka-GE" b="1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1 versia sertifika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19200" y="1600200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School Self-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Governance </a:t>
            </a: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Development Program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76400" y="3124200"/>
            <a:ext cx="3352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Gold Quality Certificate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Is given to 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04800" y="5181600"/>
            <a:ext cx="63786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For successful passing of School Self-Governance Development Program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2400" y="5638800"/>
            <a:ext cx="3505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Organizations engaged in the project</a:t>
            </a:r>
            <a:endParaRPr kumimoji="0" lang="ka-G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667000" y="8682335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სერტ</a:t>
            </a:r>
            <a:r>
              <a:rPr lang="ka-GE" sz="1200" dirty="0" smtClean="0"/>
              <a:t>იფიკატის საიდენტიფიკაციო </a:t>
            </a:r>
            <a:r>
              <a:rPr lang="en-US" sz="1200" dirty="0" smtClean="0"/>
              <a:t>#</a:t>
            </a:r>
            <a:endParaRPr lang="ru-RU" sz="12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Identification number of</a:t>
            </a:r>
            <a:r>
              <a:rPr kumimoji="0" lang="ka-GE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The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certificate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486400" y="8743890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LL-00117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34290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/>
              <a:t>         მარიამ როსტომოვს</a:t>
            </a:r>
            <a:endParaRPr lang="en-US" b="1" dirty="0" smtClean="0"/>
          </a:p>
          <a:p>
            <a:r>
              <a:rPr lang="en-US" b="1" dirty="0" smtClean="0"/>
              <a:t>           Mariam  Rostomov</a:t>
            </a:r>
            <a:endParaRPr lang="ka-GE" b="1" dirty="0" smtClean="0"/>
          </a:p>
          <a:p>
            <a:r>
              <a:rPr lang="ka-GE" b="1" dirty="0" smtClean="0"/>
              <a:t>         </a:t>
            </a:r>
          </a:p>
          <a:p>
            <a:endParaRPr lang="ru-RU" b="1" dirty="0"/>
          </a:p>
        </p:txBody>
      </p:sp>
      <p:pic>
        <p:nvPicPr>
          <p:cNvPr id="12" name="Picture 11" descr="Gold_Star.svg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371600"/>
            <a:ext cx="685800" cy="685800"/>
          </a:xfrm>
          <a:prstGeom prst="rect">
            <a:avLst/>
          </a:prstGeom>
        </p:spPr>
      </p:pic>
      <p:pic>
        <p:nvPicPr>
          <p:cNvPr id="13" name="Picture 12" descr="Gold_Star.svg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21336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1 versia sertifika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19200" y="1600200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School Self-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Governance </a:t>
            </a: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Development Program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76400" y="3124200"/>
            <a:ext cx="3352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Gold Quality Certificate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Is given to 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04800" y="5181600"/>
            <a:ext cx="63786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For successful passing of School Self-Governance Development Program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2400" y="5638800"/>
            <a:ext cx="3505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Organizations engaged in the project</a:t>
            </a:r>
            <a:endParaRPr kumimoji="0" lang="ka-G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667000" y="8682335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სერტ</a:t>
            </a:r>
            <a:r>
              <a:rPr lang="ka-GE" sz="1200" dirty="0" smtClean="0"/>
              <a:t>იფიკატის საიდენტიფიკაციო </a:t>
            </a:r>
            <a:r>
              <a:rPr lang="en-US" sz="1200" dirty="0" smtClean="0"/>
              <a:t>#</a:t>
            </a:r>
            <a:endParaRPr lang="ru-RU" sz="12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Identification number of</a:t>
            </a:r>
            <a:r>
              <a:rPr kumimoji="0" lang="ka-GE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The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certificate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486400" y="8743890"/>
            <a:ext cx="121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LL-00118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3352800"/>
            <a:ext cx="3429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      </a:t>
            </a:r>
            <a:r>
              <a:rPr lang="ka-GE" sz="2000" b="1" dirty="0" smtClean="0"/>
              <a:t>ეთერ  ლომსაძეს</a:t>
            </a:r>
          </a:p>
          <a:p>
            <a:r>
              <a:rPr lang="en-US" b="1" dirty="0" smtClean="0"/>
              <a:t>                  Eter  Lomsadze</a:t>
            </a:r>
            <a:endParaRPr lang="ru-RU" b="1" dirty="0"/>
          </a:p>
        </p:txBody>
      </p:sp>
      <p:pic>
        <p:nvPicPr>
          <p:cNvPr id="12" name="Picture 11" descr="Gold_Star.svg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3716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1 versia sertifika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19200" y="1600200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School Self-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Governance </a:t>
            </a: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Development Program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76400" y="3124200"/>
            <a:ext cx="3352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Gold Quality Certificate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Is given to 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04800" y="5181600"/>
            <a:ext cx="63786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For successful passing of School Self-Governance Development Program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2400" y="5638800"/>
            <a:ext cx="3505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Organizations engaged in the project</a:t>
            </a:r>
            <a:endParaRPr kumimoji="0" lang="ka-G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667000" y="8682335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სერტ</a:t>
            </a:r>
            <a:r>
              <a:rPr lang="ka-GE" sz="1200" dirty="0" smtClean="0"/>
              <a:t>იფიკატის საიდენტიფიკაციო </a:t>
            </a:r>
            <a:r>
              <a:rPr lang="en-US" sz="1200" dirty="0" smtClean="0"/>
              <a:t>#</a:t>
            </a:r>
            <a:endParaRPr lang="ru-RU" sz="12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Identification number of</a:t>
            </a:r>
            <a:r>
              <a:rPr kumimoji="0" lang="ka-GE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The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certificate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486400" y="8743890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LL-00119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3352800"/>
            <a:ext cx="3429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      </a:t>
            </a:r>
            <a:r>
              <a:rPr lang="ka-GE" sz="2000" b="1" dirty="0" smtClean="0"/>
              <a:t> მაგდა  კორინთელს</a:t>
            </a:r>
          </a:p>
          <a:p>
            <a:r>
              <a:rPr lang="en-US" b="1" dirty="0" smtClean="0"/>
              <a:t>                    Magda  Korinteli</a:t>
            </a:r>
            <a:endParaRPr lang="ru-RU" b="1" dirty="0"/>
          </a:p>
        </p:txBody>
      </p:sp>
      <p:pic>
        <p:nvPicPr>
          <p:cNvPr id="12" name="Picture 11" descr="Gold_Star.svg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3716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1992</Words>
  <Application>Microsoft Office PowerPoint</Application>
  <PresentationFormat>On-screen Show (4:3)</PresentationFormat>
  <Paragraphs>482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9" baseType="lpstr">
      <vt:lpstr>Arial</vt:lpstr>
      <vt:lpstr>Calibri</vt:lpstr>
      <vt:lpstr>Helvetica</vt:lpstr>
      <vt:lpstr>Sylfaen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Dimitri Gogiashvili</dc:creator>
  <cp:lastModifiedBy>Dimitri Gogiashvili</cp:lastModifiedBy>
  <cp:revision>36</cp:revision>
  <dcterms:created xsi:type="dcterms:W3CDTF">2006-08-16T00:00:00Z</dcterms:created>
  <dcterms:modified xsi:type="dcterms:W3CDTF">2020-06-12T11:06:41Z</dcterms:modified>
</cp:coreProperties>
</file>